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8" r:id="rId1"/>
  </p:sldMasterIdLst>
  <p:notesMasterIdLst>
    <p:notesMasterId r:id="rId16"/>
  </p:notesMasterIdLst>
  <p:handoutMasterIdLst>
    <p:handoutMasterId r:id="rId17"/>
  </p:handoutMasterIdLst>
  <p:sldIdLst>
    <p:sldId id="256" r:id="rId2"/>
    <p:sldId id="278" r:id="rId3"/>
    <p:sldId id="388" r:id="rId4"/>
    <p:sldId id="282" r:id="rId5"/>
    <p:sldId id="389" r:id="rId6"/>
    <p:sldId id="390" r:id="rId7"/>
    <p:sldId id="387" r:id="rId8"/>
    <p:sldId id="391" r:id="rId9"/>
    <p:sldId id="285" r:id="rId10"/>
    <p:sldId id="261" r:id="rId11"/>
    <p:sldId id="375" r:id="rId12"/>
    <p:sldId id="279" r:id="rId13"/>
    <p:sldId id="348" r:id="rId14"/>
    <p:sldId id="257" r:id="rId15"/>
  </p:sldIdLst>
  <p:sldSz cx="12192000" cy="6858000"/>
  <p:notesSz cx="6858000" cy="9144000"/>
  <p:embeddedFontLst>
    <p:embeddedFont>
      <p:font typeface="Calibri" panose="020F0502020204030204" pitchFamily="34" charset="0"/>
      <p:regular r:id="rId18"/>
      <p:bold r:id="rId19"/>
      <p:italic r:id="rId20"/>
      <p:boldItalic r:id="rId21"/>
    </p:embeddedFont>
    <p:embeddedFont>
      <p:font typeface="Delicious" panose="020B0604020202020204" charset="0"/>
      <p:regular r:id="rId22"/>
      <p:bold r:id="rId23"/>
      <p:italic r:id="rId24"/>
      <p:boldItalic r:id="rId25"/>
    </p:embeddedFont>
    <p:embeddedFont>
      <p:font typeface="Intro Rust Base" panose="020B0604020202020204" charset="0"/>
      <p:regular r:id="rId26"/>
    </p:embeddedFont>
    <p:embeddedFont>
      <p:font typeface="Intro Rust Base Line" panose="020B0604020202020204" charset="0"/>
      <p:regular r:id="rId27"/>
    </p:embeddedFont>
    <p:embeddedFont>
      <p:font typeface="Intro Rust Base Shade" panose="020B0604020202020204" charset="0"/>
      <p:regular r:id="rId28"/>
    </p:embeddedFont>
    <p:embeddedFont>
      <p:font typeface="Intro Rust Book Base" panose="020B0604020202020204" charset="0"/>
      <p:regular r:id="rId29"/>
    </p:embeddedFont>
    <p:embeddedFont>
      <p:font typeface="Nexa Script" panose="020B0604020202020204" charset="0"/>
      <p:regular r:id="rId30"/>
    </p:embeddedFont>
    <p:embeddedFont>
      <p:font typeface="Verdana" panose="020B0604030504040204" pitchFamily="34" charset="0"/>
      <p:regular r:id="rId31"/>
      <p:bold r:id="rId32"/>
      <p:italic r:id="rId33"/>
      <p:boldItalic r:id="rId34"/>
    </p:embeddedFont>
  </p:embeddedFont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ABLES 31" initials="E3" lastIdx="3" clrIdx="0">
    <p:extLst>
      <p:ext uri="{19B8F6BF-5375-455C-9EA6-DF929625EA0E}">
        <p15:presenceInfo xmlns:p15="http://schemas.microsoft.com/office/powerpoint/2012/main" userId="0e7271a9fc99e9ed" providerId="Windows Live"/>
      </p:ext>
    </p:extLst>
  </p:cmAuthor>
  <p:cmAuthor id="2" name="Bio Ariège-Garonne" initials="BAG" lastIdx="1" clrIdx="1">
    <p:extLst>
      <p:ext uri="{19B8F6BF-5375-455C-9EA6-DF929625EA0E}">
        <p15:presenceInfo xmlns:p15="http://schemas.microsoft.com/office/powerpoint/2012/main" userId="52c54e5dd66cfac6"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0021AC-CC96-4A91-B592-9F46701882AA}" v="131" dt="2023-10-09T10:23:01.31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0327" autoAdjust="0"/>
  </p:normalViewPr>
  <p:slideViewPr>
    <p:cSldViewPr snapToGrid="0">
      <p:cViewPr varScale="1">
        <p:scale>
          <a:sx n="100" d="100"/>
          <a:sy n="100" d="100"/>
        </p:scale>
        <p:origin x="990" y="78"/>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9" Type="http://schemas.openxmlformats.org/officeDocument/2006/relationships/tableStyles" Target="tableStyles.xml"/><Relationship Id="rId21" Type="http://schemas.openxmlformats.org/officeDocument/2006/relationships/font" Target="fonts/font4.fntdata"/><Relationship Id="rId34" Type="http://schemas.openxmlformats.org/officeDocument/2006/relationships/font" Target="fonts/font17.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font" Target="fonts/font12.fntdata"/><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32" Type="http://schemas.openxmlformats.org/officeDocument/2006/relationships/font" Target="fonts/font15.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2.fntdata"/><Relationship Id="rId31" Type="http://schemas.openxmlformats.org/officeDocument/2006/relationships/font" Target="fonts/font1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font" Target="fonts/font13.fntdata"/><Relationship Id="rId35"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handoutMaster" Target="handoutMasters/handoutMaster1.xml"/><Relationship Id="rId25" Type="http://schemas.openxmlformats.org/officeDocument/2006/relationships/font" Target="fonts/font8.fntdata"/><Relationship Id="rId33" Type="http://schemas.openxmlformats.org/officeDocument/2006/relationships/font" Target="fonts/font16.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dwine Bio Ariège-Garonne" userId="52c54e5dd66cfac6" providerId="LiveId" clId="{EE0021AC-CC96-4A91-B592-9F46701882AA}"/>
    <pc:docChg chg="undo custSel addSld delSld modSld sldOrd modMainMaster">
      <pc:chgData name="Ludwine Bio Ariège-Garonne" userId="52c54e5dd66cfac6" providerId="LiveId" clId="{EE0021AC-CC96-4A91-B592-9F46701882AA}" dt="2023-10-09T10:26:22.945" v="1146" actId="27636"/>
      <pc:docMkLst>
        <pc:docMk/>
      </pc:docMkLst>
      <pc:sldChg chg="addSp delSp modSp mod">
        <pc:chgData name="Ludwine Bio Ariège-Garonne" userId="52c54e5dd66cfac6" providerId="LiveId" clId="{EE0021AC-CC96-4A91-B592-9F46701882AA}" dt="2023-10-09T09:49:33.103" v="101" actId="1076"/>
        <pc:sldMkLst>
          <pc:docMk/>
          <pc:sldMk cId="1103581890" sldId="256"/>
        </pc:sldMkLst>
        <pc:spChg chg="mod">
          <ac:chgData name="Ludwine Bio Ariège-Garonne" userId="52c54e5dd66cfac6" providerId="LiveId" clId="{EE0021AC-CC96-4A91-B592-9F46701882AA}" dt="2023-10-09T09:47:52.010" v="34" actId="20577"/>
          <ac:spMkLst>
            <pc:docMk/>
            <pc:sldMk cId="1103581890" sldId="256"/>
            <ac:spMk id="5" creationId="{3DB4ABF5-AAD6-4DCC-BF4B-0ECDB530CB16}"/>
          </ac:spMkLst>
        </pc:spChg>
        <pc:spChg chg="mod">
          <ac:chgData name="Ludwine Bio Ariège-Garonne" userId="52c54e5dd66cfac6" providerId="LiveId" clId="{EE0021AC-CC96-4A91-B592-9F46701882AA}" dt="2023-10-09T09:48:16.137" v="94" actId="20577"/>
          <ac:spMkLst>
            <pc:docMk/>
            <pc:sldMk cId="1103581890" sldId="256"/>
            <ac:spMk id="6" creationId="{0AC390C8-3833-42FD-BDF2-9569F0574C70}"/>
          </ac:spMkLst>
        </pc:spChg>
        <pc:picChg chg="add mod">
          <ac:chgData name="Ludwine Bio Ariège-Garonne" userId="52c54e5dd66cfac6" providerId="LiveId" clId="{EE0021AC-CC96-4A91-B592-9F46701882AA}" dt="2023-10-09T09:49:20.478" v="98" actId="1076"/>
          <ac:picMkLst>
            <pc:docMk/>
            <pc:sldMk cId="1103581890" sldId="256"/>
            <ac:picMk id="2" creationId="{98818E8D-A1D2-6E29-7975-90D8F153F49C}"/>
          </ac:picMkLst>
        </pc:picChg>
        <pc:picChg chg="add mod">
          <ac:chgData name="Ludwine Bio Ariège-Garonne" userId="52c54e5dd66cfac6" providerId="LiveId" clId="{EE0021AC-CC96-4A91-B592-9F46701882AA}" dt="2023-10-09T09:49:33.103" v="101" actId="1076"/>
          <ac:picMkLst>
            <pc:docMk/>
            <pc:sldMk cId="1103581890" sldId="256"/>
            <ac:picMk id="3" creationId="{2B2B8F2B-0A82-598E-1BBC-4212EACA9A2A}"/>
          </ac:picMkLst>
        </pc:picChg>
        <pc:picChg chg="add mod">
          <ac:chgData name="Ludwine Bio Ariège-Garonne" userId="52c54e5dd66cfac6" providerId="LiveId" clId="{EE0021AC-CC96-4A91-B592-9F46701882AA}" dt="2023-10-09T09:49:27.314" v="100" actId="1076"/>
          <ac:picMkLst>
            <pc:docMk/>
            <pc:sldMk cId="1103581890" sldId="256"/>
            <ac:picMk id="4" creationId="{AB272087-2DB4-F3D7-2DF6-1BE05956ABD6}"/>
          </ac:picMkLst>
        </pc:picChg>
        <pc:picChg chg="mod">
          <ac:chgData name="Ludwine Bio Ariège-Garonne" userId="52c54e5dd66cfac6" providerId="LiveId" clId="{EE0021AC-CC96-4A91-B592-9F46701882AA}" dt="2023-10-09T09:49:22.237" v="99" actId="1076"/>
          <ac:picMkLst>
            <pc:docMk/>
            <pc:sldMk cId="1103581890" sldId="256"/>
            <ac:picMk id="12" creationId="{076431A8-3DCB-4C6A-3EC4-A2015F368DAA}"/>
          </ac:picMkLst>
        </pc:picChg>
        <pc:picChg chg="del">
          <ac:chgData name="Ludwine Bio Ariège-Garonne" userId="52c54e5dd66cfac6" providerId="LiveId" clId="{EE0021AC-CC96-4A91-B592-9F46701882AA}" dt="2023-10-09T09:48:21.783" v="95" actId="478"/>
          <ac:picMkLst>
            <pc:docMk/>
            <pc:sldMk cId="1103581890" sldId="256"/>
            <ac:picMk id="16" creationId="{B926270E-2194-C974-4EE4-3D34CAA21CEA}"/>
          </ac:picMkLst>
        </pc:picChg>
      </pc:sldChg>
      <pc:sldChg chg="modSp">
        <pc:chgData name="Ludwine Bio Ariège-Garonne" userId="52c54e5dd66cfac6" providerId="LiveId" clId="{EE0021AC-CC96-4A91-B592-9F46701882AA}" dt="2023-10-09T09:50:40.390" v="131" actId="5793"/>
        <pc:sldMkLst>
          <pc:docMk/>
          <pc:sldMk cId="3650713871" sldId="258"/>
        </pc:sldMkLst>
        <pc:spChg chg="mod">
          <ac:chgData name="Ludwine Bio Ariège-Garonne" userId="52c54e5dd66cfac6" providerId="LiveId" clId="{EE0021AC-CC96-4A91-B592-9F46701882AA}" dt="2023-10-09T09:50:40.390" v="131" actId="5793"/>
          <ac:spMkLst>
            <pc:docMk/>
            <pc:sldMk cId="3650713871" sldId="258"/>
            <ac:spMk id="13" creationId="{B8D8A4B4-BF86-85AE-AA3E-5F6BCBB23637}"/>
          </ac:spMkLst>
        </pc:spChg>
      </pc:sldChg>
      <pc:sldChg chg="del">
        <pc:chgData name="Ludwine Bio Ariège-Garonne" userId="52c54e5dd66cfac6" providerId="LiveId" clId="{EE0021AC-CC96-4A91-B592-9F46701882AA}" dt="2023-10-09T10:17:47.784" v="955" actId="47"/>
        <pc:sldMkLst>
          <pc:docMk/>
          <pc:sldMk cId="2079659082" sldId="266"/>
        </pc:sldMkLst>
      </pc:sldChg>
      <pc:sldChg chg="addSp delSp modSp add mod">
        <pc:chgData name="Ludwine Bio Ariège-Garonne" userId="52c54e5dd66cfac6" providerId="LiveId" clId="{EE0021AC-CC96-4A91-B592-9F46701882AA}" dt="2023-10-09T09:55:19.989" v="180" actId="1076"/>
        <pc:sldMkLst>
          <pc:docMk/>
          <pc:sldMk cId="0" sldId="272"/>
        </pc:sldMkLst>
        <pc:spChg chg="add del mod">
          <ac:chgData name="Ludwine Bio Ariège-Garonne" userId="52c54e5dd66cfac6" providerId="LiveId" clId="{EE0021AC-CC96-4A91-B592-9F46701882AA}" dt="2023-10-09T09:55:17.050" v="179"/>
          <ac:spMkLst>
            <pc:docMk/>
            <pc:sldMk cId="0" sldId="272"/>
            <ac:spMk id="5" creationId="{24E1AC4D-44D8-BFFA-8272-F690A9087F39}"/>
          </ac:spMkLst>
        </pc:spChg>
        <pc:spChg chg="add mod">
          <ac:chgData name="Ludwine Bio Ariège-Garonne" userId="52c54e5dd66cfac6" providerId="LiveId" clId="{EE0021AC-CC96-4A91-B592-9F46701882AA}" dt="2023-10-09T09:55:19.989" v="180" actId="1076"/>
          <ac:spMkLst>
            <pc:docMk/>
            <pc:sldMk cId="0" sldId="272"/>
            <ac:spMk id="6" creationId="{9362B9F6-FDF0-C7AD-5EFC-8DBB06F4F38C}"/>
          </ac:spMkLst>
        </pc:spChg>
        <pc:spChg chg="del">
          <ac:chgData name="Ludwine Bio Ariège-Garonne" userId="52c54e5dd66cfac6" providerId="LiveId" clId="{EE0021AC-CC96-4A91-B592-9F46701882AA}" dt="2023-10-09T09:55:00.766" v="176" actId="478"/>
          <ac:spMkLst>
            <pc:docMk/>
            <pc:sldMk cId="0" sldId="272"/>
            <ac:spMk id="384" creationId="{00000000-0000-0000-0000-000000000000}"/>
          </ac:spMkLst>
        </pc:spChg>
        <pc:spChg chg="del">
          <ac:chgData name="Ludwine Bio Ariège-Garonne" userId="52c54e5dd66cfac6" providerId="LiveId" clId="{EE0021AC-CC96-4A91-B592-9F46701882AA}" dt="2023-10-09T09:54:57.687" v="175" actId="478"/>
          <ac:spMkLst>
            <pc:docMk/>
            <pc:sldMk cId="0" sldId="272"/>
            <ac:spMk id="385" creationId="{00000000-0000-0000-0000-000000000000}"/>
          </ac:spMkLst>
        </pc:spChg>
        <pc:picChg chg="del">
          <ac:chgData name="Ludwine Bio Ariège-Garonne" userId="52c54e5dd66cfac6" providerId="LiveId" clId="{EE0021AC-CC96-4A91-B592-9F46701882AA}" dt="2023-10-09T09:54:35.400" v="172" actId="478"/>
          <ac:picMkLst>
            <pc:docMk/>
            <pc:sldMk cId="0" sldId="272"/>
            <ac:picMk id="3" creationId="{68B82AC9-FB7D-B75D-42E4-832F9267CE56}"/>
          </ac:picMkLst>
        </pc:picChg>
        <pc:picChg chg="del">
          <ac:chgData name="Ludwine Bio Ariège-Garonne" userId="52c54e5dd66cfac6" providerId="LiveId" clId="{EE0021AC-CC96-4A91-B592-9F46701882AA}" dt="2023-10-09T09:54:36.482" v="173" actId="478"/>
          <ac:picMkLst>
            <pc:docMk/>
            <pc:sldMk cId="0" sldId="272"/>
            <ac:picMk id="393" creationId="{00000000-0000-0000-0000-000000000000}"/>
          </ac:picMkLst>
        </pc:picChg>
      </pc:sldChg>
      <pc:sldChg chg="addSp delSp modSp add mod ord">
        <pc:chgData name="Ludwine Bio Ariège-Garonne" userId="52c54e5dd66cfac6" providerId="LiveId" clId="{EE0021AC-CC96-4A91-B592-9F46701882AA}" dt="2023-10-09T10:19:13.992" v="957" actId="108"/>
        <pc:sldMkLst>
          <pc:docMk/>
          <pc:sldMk cId="1142510648" sldId="282"/>
        </pc:sldMkLst>
        <pc:spChg chg="del mod">
          <ac:chgData name="Ludwine Bio Ariège-Garonne" userId="52c54e5dd66cfac6" providerId="LiveId" clId="{EE0021AC-CC96-4A91-B592-9F46701882AA}" dt="2023-10-09T10:07:34.522" v="386" actId="478"/>
          <ac:spMkLst>
            <pc:docMk/>
            <pc:sldMk cId="1142510648" sldId="282"/>
            <ac:spMk id="5" creationId="{BF81A3EB-F598-3839-8995-F644F137D03C}"/>
          </ac:spMkLst>
        </pc:spChg>
        <pc:spChg chg="mod">
          <ac:chgData name="Ludwine Bio Ariège-Garonne" userId="52c54e5dd66cfac6" providerId="LiveId" clId="{EE0021AC-CC96-4A91-B592-9F46701882AA}" dt="2023-10-09T10:06:41.073" v="342" actId="1037"/>
          <ac:spMkLst>
            <pc:docMk/>
            <pc:sldMk cId="1142510648" sldId="282"/>
            <ac:spMk id="9" creationId="{9F301563-8F01-AE64-4F2A-B96DB68F27CD}"/>
          </ac:spMkLst>
        </pc:spChg>
        <pc:spChg chg="mod">
          <ac:chgData name="Ludwine Bio Ariège-Garonne" userId="52c54e5dd66cfac6" providerId="LiveId" clId="{EE0021AC-CC96-4A91-B592-9F46701882AA}" dt="2023-10-09T10:18:56.893" v="956" actId="1076"/>
          <ac:spMkLst>
            <pc:docMk/>
            <pc:sldMk cId="1142510648" sldId="282"/>
            <ac:spMk id="14" creationId="{9214A037-D05F-4DAE-9D73-1508BB9B603F}"/>
          </ac:spMkLst>
        </pc:spChg>
        <pc:spChg chg="mod">
          <ac:chgData name="Ludwine Bio Ariège-Garonne" userId="52c54e5dd66cfac6" providerId="LiveId" clId="{EE0021AC-CC96-4A91-B592-9F46701882AA}" dt="2023-10-09T10:03:34.353" v="242" actId="1076"/>
          <ac:spMkLst>
            <pc:docMk/>
            <pc:sldMk cId="1142510648" sldId="282"/>
            <ac:spMk id="19" creationId="{6EB5422A-1F3A-4353-A91D-F58FA715C9E6}"/>
          </ac:spMkLst>
        </pc:spChg>
        <pc:spChg chg="mod">
          <ac:chgData name="Ludwine Bio Ariège-Garonne" userId="52c54e5dd66cfac6" providerId="LiveId" clId="{EE0021AC-CC96-4A91-B592-9F46701882AA}" dt="2023-10-09T10:12:57.537" v="592" actId="1076"/>
          <ac:spMkLst>
            <pc:docMk/>
            <pc:sldMk cId="1142510648" sldId="282"/>
            <ac:spMk id="21" creationId="{006037BB-16D5-4956-B845-3C1A3462604F}"/>
          </ac:spMkLst>
        </pc:spChg>
        <pc:spChg chg="mod">
          <ac:chgData name="Ludwine Bio Ariège-Garonne" userId="52c54e5dd66cfac6" providerId="LiveId" clId="{EE0021AC-CC96-4A91-B592-9F46701882AA}" dt="2023-10-09T10:19:13.992" v="957" actId="108"/>
          <ac:spMkLst>
            <pc:docMk/>
            <pc:sldMk cId="1142510648" sldId="282"/>
            <ac:spMk id="22" creationId="{7D4615A5-7DA1-4C87-87EA-FD53E48EDF53}"/>
          </ac:spMkLst>
        </pc:spChg>
        <pc:spChg chg="add mod">
          <ac:chgData name="Ludwine Bio Ariège-Garonne" userId="52c54e5dd66cfac6" providerId="LiveId" clId="{EE0021AC-CC96-4A91-B592-9F46701882AA}" dt="2023-10-09T10:06:12.176" v="317" actId="20577"/>
          <ac:spMkLst>
            <pc:docMk/>
            <pc:sldMk cId="1142510648" sldId="282"/>
            <ac:spMk id="32" creationId="{562356D6-D496-DBBB-C7A7-BD425F217F80}"/>
          </ac:spMkLst>
        </pc:spChg>
        <pc:spChg chg="mod">
          <ac:chgData name="Ludwine Bio Ariège-Garonne" userId="52c54e5dd66cfac6" providerId="LiveId" clId="{EE0021AC-CC96-4A91-B592-9F46701882AA}" dt="2023-10-09T10:03:16.790" v="226" actId="1076"/>
          <ac:spMkLst>
            <pc:docMk/>
            <pc:sldMk cId="1142510648" sldId="282"/>
            <ac:spMk id="34" creationId="{5F638BA0-45FA-BC16-8B56-C5776A911A65}"/>
          </ac:spMkLst>
        </pc:spChg>
        <pc:spChg chg="add mod">
          <ac:chgData name="Ludwine Bio Ariège-Garonne" userId="52c54e5dd66cfac6" providerId="LiveId" clId="{EE0021AC-CC96-4A91-B592-9F46701882AA}" dt="2023-10-09T10:12:31.274" v="580" actId="1076"/>
          <ac:spMkLst>
            <pc:docMk/>
            <pc:sldMk cId="1142510648" sldId="282"/>
            <ac:spMk id="44" creationId="{3921700A-B2C0-44F6-346E-2FCA2C65B2A9}"/>
          </ac:spMkLst>
        </pc:spChg>
        <pc:spChg chg="add del mod">
          <ac:chgData name="Ludwine Bio Ariège-Garonne" userId="52c54e5dd66cfac6" providerId="LiveId" clId="{EE0021AC-CC96-4A91-B592-9F46701882AA}" dt="2023-10-09T10:08:11.295" v="395" actId="478"/>
          <ac:spMkLst>
            <pc:docMk/>
            <pc:sldMk cId="1142510648" sldId="282"/>
            <ac:spMk id="53" creationId="{56BC8D38-AB04-49F4-ACA9-795BE3BB2078}"/>
          </ac:spMkLst>
        </pc:spChg>
        <pc:cxnChg chg="mod">
          <ac:chgData name="Ludwine Bio Ariège-Garonne" userId="52c54e5dd66cfac6" providerId="LiveId" clId="{EE0021AC-CC96-4A91-B592-9F46701882AA}" dt="2023-10-09T10:03:37.732" v="243" actId="1076"/>
          <ac:cxnSpMkLst>
            <pc:docMk/>
            <pc:sldMk cId="1142510648" sldId="282"/>
            <ac:cxnSpMk id="6" creationId="{86356112-E660-B7B0-C68D-B811057B5A21}"/>
          </ac:cxnSpMkLst>
        </pc:cxnChg>
        <pc:cxnChg chg="mod">
          <ac:chgData name="Ludwine Bio Ariège-Garonne" userId="52c54e5dd66cfac6" providerId="LiveId" clId="{EE0021AC-CC96-4A91-B592-9F46701882AA}" dt="2023-10-09T10:06:41.073" v="342" actId="1037"/>
          <ac:cxnSpMkLst>
            <pc:docMk/>
            <pc:sldMk cId="1142510648" sldId="282"/>
            <ac:cxnSpMk id="12" creationId="{F1C5C47E-9A0D-CEBD-EA7B-592857147088}"/>
          </ac:cxnSpMkLst>
        </pc:cxnChg>
        <pc:cxnChg chg="add mod">
          <ac:chgData name="Ludwine Bio Ariège-Garonne" userId="52c54e5dd66cfac6" providerId="LiveId" clId="{EE0021AC-CC96-4A91-B592-9F46701882AA}" dt="2023-10-09T10:06:53.321" v="344" actId="1076"/>
          <ac:cxnSpMkLst>
            <pc:docMk/>
            <pc:sldMk cId="1142510648" sldId="282"/>
            <ac:cxnSpMk id="41" creationId="{027AC18B-E9FF-521C-FB20-053CB262ECFA}"/>
          </ac:cxnSpMkLst>
        </pc:cxnChg>
        <pc:cxnChg chg="add mod">
          <ac:chgData name="Ludwine Bio Ariège-Garonne" userId="52c54e5dd66cfac6" providerId="LiveId" clId="{EE0021AC-CC96-4A91-B592-9F46701882AA}" dt="2023-10-09T10:12:35.647" v="582" actId="14100"/>
          <ac:cxnSpMkLst>
            <pc:docMk/>
            <pc:sldMk cId="1142510648" sldId="282"/>
            <ac:cxnSpMk id="45" creationId="{798EF548-5822-6196-AF2F-68D1EB2209E0}"/>
          </ac:cxnSpMkLst>
        </pc:cxnChg>
        <pc:cxnChg chg="del mod">
          <ac:chgData name="Ludwine Bio Ariège-Garonne" userId="52c54e5dd66cfac6" providerId="LiveId" clId="{EE0021AC-CC96-4A91-B592-9F46701882AA}" dt="2023-10-09T10:07:11.741" v="346" actId="478"/>
          <ac:cxnSpMkLst>
            <pc:docMk/>
            <pc:sldMk cId="1142510648" sldId="282"/>
            <ac:cxnSpMk id="54" creationId="{34DDF522-DB89-4E24-A06C-3B8B4690101A}"/>
          </ac:cxnSpMkLst>
        </pc:cxnChg>
        <pc:cxnChg chg="del mod">
          <ac:chgData name="Ludwine Bio Ariège-Garonne" userId="52c54e5dd66cfac6" providerId="LiveId" clId="{EE0021AC-CC96-4A91-B592-9F46701882AA}" dt="2023-10-09T10:07:38.400" v="387" actId="478"/>
          <ac:cxnSpMkLst>
            <pc:docMk/>
            <pc:sldMk cId="1142510648" sldId="282"/>
            <ac:cxnSpMk id="59" creationId="{F60DFF44-FAAB-4767-A3D4-3F51782E2529}"/>
          </ac:cxnSpMkLst>
        </pc:cxnChg>
        <pc:cxnChg chg="mod">
          <ac:chgData name="Ludwine Bio Ariège-Garonne" userId="52c54e5dd66cfac6" providerId="LiveId" clId="{EE0021AC-CC96-4A91-B592-9F46701882AA}" dt="2023-10-09T10:10:47.170" v="529" actId="208"/>
          <ac:cxnSpMkLst>
            <pc:docMk/>
            <pc:sldMk cId="1142510648" sldId="282"/>
            <ac:cxnSpMk id="61" creationId="{A7F3F885-99EC-4246-98B4-ABE584399B9E}"/>
          </ac:cxnSpMkLst>
        </pc:cxnChg>
      </pc:sldChg>
      <pc:sldChg chg="modSp add mod">
        <pc:chgData name="Ludwine Bio Ariège-Garonne" userId="52c54e5dd66cfac6" providerId="LiveId" clId="{EE0021AC-CC96-4A91-B592-9F46701882AA}" dt="2023-10-09T10:23:05.819" v="999" actId="1076"/>
        <pc:sldMkLst>
          <pc:docMk/>
          <pc:sldMk cId="3008731185" sldId="285"/>
        </pc:sldMkLst>
        <pc:picChg chg="mod">
          <ac:chgData name="Ludwine Bio Ariège-Garonne" userId="52c54e5dd66cfac6" providerId="LiveId" clId="{EE0021AC-CC96-4A91-B592-9F46701882AA}" dt="2023-10-09T10:23:05.819" v="999" actId="1076"/>
          <ac:picMkLst>
            <pc:docMk/>
            <pc:sldMk cId="3008731185" sldId="285"/>
            <ac:picMk id="15" creationId="{391282D3-D45D-C0D4-5E47-05DA5644D22B}"/>
          </ac:picMkLst>
        </pc:picChg>
      </pc:sldChg>
      <pc:sldChg chg="del">
        <pc:chgData name="Ludwine Bio Ariège-Garonne" userId="52c54e5dd66cfac6" providerId="LiveId" clId="{EE0021AC-CC96-4A91-B592-9F46701882AA}" dt="2023-10-09T10:02:02.707" v="200" actId="2696"/>
        <pc:sldMkLst>
          <pc:docMk/>
          <pc:sldMk cId="1755064241" sldId="369"/>
        </pc:sldMkLst>
      </pc:sldChg>
      <pc:sldChg chg="add">
        <pc:chgData name="Ludwine Bio Ariège-Garonne" userId="52c54e5dd66cfac6" providerId="LiveId" clId="{EE0021AC-CC96-4A91-B592-9F46701882AA}" dt="2023-10-09T10:02:13.130" v="201"/>
        <pc:sldMkLst>
          <pc:docMk/>
          <pc:sldMk cId="1979062749" sldId="369"/>
        </pc:sldMkLst>
      </pc:sldChg>
      <pc:sldChg chg="addSp modSp mod">
        <pc:chgData name="Ludwine Bio Ariège-Garonne" userId="52c54e5dd66cfac6" providerId="LiveId" clId="{EE0021AC-CC96-4A91-B592-9F46701882AA}" dt="2023-10-09T09:58:39.784" v="196" actId="20577"/>
        <pc:sldMkLst>
          <pc:docMk/>
          <pc:sldMk cId="3818693162" sldId="376"/>
        </pc:sldMkLst>
        <pc:spChg chg="mod">
          <ac:chgData name="Ludwine Bio Ariège-Garonne" userId="52c54e5dd66cfac6" providerId="LiveId" clId="{EE0021AC-CC96-4A91-B592-9F46701882AA}" dt="2023-10-09T09:58:39.784" v="196" actId="20577"/>
          <ac:spMkLst>
            <pc:docMk/>
            <pc:sldMk cId="3818693162" sldId="376"/>
            <ac:spMk id="9" creationId="{559D8137-C020-4CD4-98CE-3D3B36E5224E}"/>
          </ac:spMkLst>
        </pc:spChg>
        <pc:picChg chg="add mod">
          <ac:chgData name="Ludwine Bio Ariège-Garonne" userId="52c54e5dd66cfac6" providerId="LiveId" clId="{EE0021AC-CC96-4A91-B592-9F46701882AA}" dt="2023-10-09T09:58:22.939" v="192" actId="1076"/>
          <ac:picMkLst>
            <pc:docMk/>
            <pc:sldMk cId="3818693162" sldId="376"/>
            <ac:picMk id="3" creationId="{DB2E0A71-6556-231C-5E58-9E87F656E6A5}"/>
          </ac:picMkLst>
        </pc:picChg>
        <pc:picChg chg="add mod">
          <ac:chgData name="Ludwine Bio Ariège-Garonne" userId="52c54e5dd66cfac6" providerId="LiveId" clId="{EE0021AC-CC96-4A91-B592-9F46701882AA}" dt="2023-10-09T09:58:25.611" v="193" actId="1076"/>
          <ac:picMkLst>
            <pc:docMk/>
            <pc:sldMk cId="3818693162" sldId="376"/>
            <ac:picMk id="1026" creationId="{47C45C7B-9EF0-8F07-6AD8-C8FB97CE6140}"/>
          </ac:picMkLst>
        </pc:picChg>
      </pc:sldChg>
      <pc:sldChg chg="delSp modSp del mod">
        <pc:chgData name="Ludwine Bio Ariège-Garonne" userId="52c54e5dd66cfac6" providerId="LiveId" clId="{EE0021AC-CC96-4A91-B592-9F46701882AA}" dt="2023-10-09T10:00:56.423" v="199" actId="47"/>
        <pc:sldMkLst>
          <pc:docMk/>
          <pc:sldMk cId="754233912" sldId="377"/>
        </pc:sldMkLst>
        <pc:picChg chg="del mod">
          <ac:chgData name="Ludwine Bio Ariège-Garonne" userId="52c54e5dd66cfac6" providerId="LiveId" clId="{EE0021AC-CC96-4A91-B592-9F46701882AA}" dt="2023-10-09T09:59:05.608" v="198" actId="478"/>
          <ac:picMkLst>
            <pc:docMk/>
            <pc:sldMk cId="754233912" sldId="377"/>
            <ac:picMk id="14" creationId="{14EB46FC-D768-FC6F-74A2-23FB1FC40791}"/>
          </ac:picMkLst>
        </pc:picChg>
      </pc:sldChg>
      <pc:sldChg chg="del">
        <pc:chgData name="Ludwine Bio Ariège-Garonne" userId="52c54e5dd66cfac6" providerId="LiveId" clId="{EE0021AC-CC96-4A91-B592-9F46701882AA}" dt="2023-10-09T10:02:19.840" v="202" actId="2696"/>
        <pc:sldMkLst>
          <pc:docMk/>
          <pc:sldMk cId="1605063621" sldId="379"/>
        </pc:sldMkLst>
      </pc:sldChg>
      <pc:sldChg chg="add del">
        <pc:chgData name="Ludwine Bio Ariège-Garonne" userId="52c54e5dd66cfac6" providerId="LiveId" clId="{EE0021AC-CC96-4A91-B592-9F46701882AA}" dt="2023-10-09T10:02:46.322" v="204" actId="47"/>
        <pc:sldMkLst>
          <pc:docMk/>
          <pc:sldMk cId="4070091862" sldId="379"/>
        </pc:sldMkLst>
      </pc:sldChg>
      <pc:sldChg chg="del">
        <pc:chgData name="Ludwine Bio Ariège-Garonne" userId="52c54e5dd66cfac6" providerId="LiveId" clId="{EE0021AC-CC96-4A91-B592-9F46701882AA}" dt="2023-10-09T10:02:02.707" v="200" actId="2696"/>
        <pc:sldMkLst>
          <pc:docMk/>
          <pc:sldMk cId="150311887" sldId="380"/>
        </pc:sldMkLst>
      </pc:sldChg>
      <pc:sldChg chg="add">
        <pc:chgData name="Ludwine Bio Ariège-Garonne" userId="52c54e5dd66cfac6" providerId="LiveId" clId="{EE0021AC-CC96-4A91-B592-9F46701882AA}" dt="2023-10-09T10:02:13.130" v="201"/>
        <pc:sldMkLst>
          <pc:docMk/>
          <pc:sldMk cId="1301949567" sldId="380"/>
        </pc:sldMkLst>
      </pc:sldChg>
      <pc:sldChg chg="modSp mod">
        <pc:chgData name="Ludwine Bio Ariège-Garonne" userId="52c54e5dd66cfac6" providerId="LiveId" clId="{EE0021AC-CC96-4A91-B592-9F46701882AA}" dt="2023-10-09T09:53:15.418" v="170" actId="20577"/>
        <pc:sldMkLst>
          <pc:docMk/>
          <pc:sldMk cId="3405051103" sldId="381"/>
        </pc:sldMkLst>
        <pc:spChg chg="mod">
          <ac:chgData name="Ludwine Bio Ariège-Garonne" userId="52c54e5dd66cfac6" providerId="LiveId" clId="{EE0021AC-CC96-4A91-B592-9F46701882AA}" dt="2023-10-09T09:53:15.418" v="170" actId="20577"/>
          <ac:spMkLst>
            <pc:docMk/>
            <pc:sldMk cId="3405051103" sldId="381"/>
            <ac:spMk id="3" creationId="{88A1AF9E-20E7-7308-AA77-C8A90189C7BA}"/>
          </ac:spMkLst>
        </pc:spChg>
      </pc:sldChg>
      <pc:sldChg chg="del">
        <pc:chgData name="Ludwine Bio Ariège-Garonne" userId="52c54e5dd66cfac6" providerId="LiveId" clId="{EE0021AC-CC96-4A91-B592-9F46701882AA}" dt="2023-10-09T09:54:42.756" v="174" actId="47"/>
        <pc:sldMkLst>
          <pc:docMk/>
          <pc:sldMk cId="1749748266" sldId="383"/>
        </pc:sldMkLst>
      </pc:sldChg>
      <pc:sldChg chg="addSp delSp modSp mod">
        <pc:chgData name="Ludwine Bio Ariège-Garonne" userId="52c54e5dd66cfac6" providerId="LiveId" clId="{EE0021AC-CC96-4A91-B592-9F46701882AA}" dt="2023-10-09T10:22:29.060" v="997" actId="1076"/>
        <pc:sldMkLst>
          <pc:docMk/>
          <pc:sldMk cId="3152470125" sldId="384"/>
        </pc:sldMkLst>
        <pc:spChg chg="add del mod">
          <ac:chgData name="Ludwine Bio Ariège-Garonne" userId="52c54e5dd66cfac6" providerId="LiveId" clId="{EE0021AC-CC96-4A91-B592-9F46701882AA}" dt="2023-10-09T10:20:59.917" v="974" actId="478"/>
          <ac:spMkLst>
            <pc:docMk/>
            <pc:sldMk cId="3152470125" sldId="384"/>
            <ac:spMk id="9" creationId="{D3503485-2795-454D-D43A-F906ECE65988}"/>
          </ac:spMkLst>
        </pc:spChg>
        <pc:picChg chg="add mod">
          <ac:chgData name="Ludwine Bio Ariège-Garonne" userId="52c54e5dd66cfac6" providerId="LiveId" clId="{EE0021AC-CC96-4A91-B592-9F46701882AA}" dt="2023-10-09T10:19:51.592" v="963" actId="1035"/>
          <ac:picMkLst>
            <pc:docMk/>
            <pc:sldMk cId="3152470125" sldId="384"/>
            <ac:picMk id="3" creationId="{40C65004-C851-13CB-7129-E05A9A10E181}"/>
          </ac:picMkLst>
        </pc:picChg>
        <pc:picChg chg="add mod">
          <ac:chgData name="Ludwine Bio Ariège-Garonne" userId="52c54e5dd66cfac6" providerId="LiveId" clId="{EE0021AC-CC96-4A91-B592-9F46701882AA}" dt="2023-10-09T10:21:29.767" v="978" actId="1076"/>
          <ac:picMkLst>
            <pc:docMk/>
            <pc:sldMk cId="3152470125" sldId="384"/>
            <ac:picMk id="5" creationId="{5FB492F6-2973-8050-CA6A-9FD4CD7099D4}"/>
          </ac:picMkLst>
        </pc:picChg>
        <pc:picChg chg="add mod">
          <ac:chgData name="Ludwine Bio Ariège-Garonne" userId="52c54e5dd66cfac6" providerId="LiveId" clId="{EE0021AC-CC96-4A91-B592-9F46701882AA}" dt="2023-10-09T10:21:46.959" v="988" actId="1038"/>
          <ac:picMkLst>
            <pc:docMk/>
            <pc:sldMk cId="3152470125" sldId="384"/>
            <ac:picMk id="6" creationId="{4B80E553-080E-F57E-6003-6CA6E511F9A9}"/>
          </ac:picMkLst>
        </pc:picChg>
        <pc:picChg chg="add mod">
          <ac:chgData name="Ludwine Bio Ariège-Garonne" userId="52c54e5dd66cfac6" providerId="LiveId" clId="{EE0021AC-CC96-4A91-B592-9F46701882AA}" dt="2023-10-09T10:22:23.105" v="995" actId="1076"/>
          <ac:picMkLst>
            <pc:docMk/>
            <pc:sldMk cId="3152470125" sldId="384"/>
            <ac:picMk id="7" creationId="{6910297B-0502-4CC8-CEEC-0D2F6EB9D32C}"/>
          </ac:picMkLst>
        </pc:picChg>
        <pc:picChg chg="add mod">
          <ac:chgData name="Ludwine Bio Ariège-Garonne" userId="52c54e5dd66cfac6" providerId="LiveId" clId="{EE0021AC-CC96-4A91-B592-9F46701882AA}" dt="2023-10-09T10:22:09.995" v="991" actId="1076"/>
          <ac:picMkLst>
            <pc:docMk/>
            <pc:sldMk cId="3152470125" sldId="384"/>
            <ac:picMk id="8" creationId="{5DA33EBA-FF3E-8D31-A085-4E7072754F68}"/>
          </ac:picMkLst>
        </pc:picChg>
        <pc:picChg chg="add mod">
          <ac:chgData name="Ludwine Bio Ariège-Garonne" userId="52c54e5dd66cfac6" providerId="LiveId" clId="{EE0021AC-CC96-4A91-B592-9F46701882AA}" dt="2023-10-09T10:22:29.060" v="997" actId="1076"/>
          <ac:picMkLst>
            <pc:docMk/>
            <pc:sldMk cId="3152470125" sldId="384"/>
            <ac:picMk id="11" creationId="{6E666B0A-C84C-307D-3828-C2C522E676BA}"/>
          </ac:picMkLst>
        </pc:picChg>
        <pc:picChg chg="add mod">
          <ac:chgData name="Ludwine Bio Ariège-Garonne" userId="52c54e5dd66cfac6" providerId="LiveId" clId="{EE0021AC-CC96-4A91-B592-9F46701882AA}" dt="2023-10-09T10:20:38.646" v="968" actId="1076"/>
          <ac:picMkLst>
            <pc:docMk/>
            <pc:sldMk cId="3152470125" sldId="384"/>
            <ac:picMk id="12" creationId="{021A934D-6592-5FCD-F93B-3564F9E850E6}"/>
          </ac:picMkLst>
        </pc:picChg>
        <pc:picChg chg="mod">
          <ac:chgData name="Ludwine Bio Ariège-Garonne" userId="52c54e5dd66cfac6" providerId="LiveId" clId="{EE0021AC-CC96-4A91-B592-9F46701882AA}" dt="2023-10-09T10:21:56.662" v="989" actId="1076"/>
          <ac:picMkLst>
            <pc:docMk/>
            <pc:sldMk cId="3152470125" sldId="384"/>
            <ac:picMk id="21" creationId="{45F2C2FC-4A16-8EF9-A0D4-0BA1B0C2A58B}"/>
          </ac:picMkLst>
        </pc:picChg>
        <pc:picChg chg="mod">
          <ac:chgData name="Ludwine Bio Ariège-Garonne" userId="52c54e5dd66cfac6" providerId="LiveId" clId="{EE0021AC-CC96-4A91-B592-9F46701882AA}" dt="2023-10-09T10:22:05.662" v="990" actId="1076"/>
          <ac:picMkLst>
            <pc:docMk/>
            <pc:sldMk cId="3152470125" sldId="384"/>
            <ac:picMk id="27" creationId="{DBCF9090-D62F-3768-158B-BE20591BB61B}"/>
          </ac:picMkLst>
        </pc:picChg>
      </pc:sldChg>
      <pc:sldChg chg="del">
        <pc:chgData name="Ludwine Bio Ariège-Garonne" userId="52c54e5dd66cfac6" providerId="LiveId" clId="{EE0021AC-CC96-4A91-B592-9F46701882AA}" dt="2023-10-09T10:02:53.478" v="208" actId="47"/>
        <pc:sldMkLst>
          <pc:docMk/>
          <pc:sldMk cId="596391433" sldId="385"/>
        </pc:sldMkLst>
      </pc:sldChg>
      <pc:sldChg chg="modSp mod">
        <pc:chgData name="Ludwine Bio Ariège-Garonne" userId="52c54e5dd66cfac6" providerId="LiveId" clId="{EE0021AC-CC96-4A91-B592-9F46701882AA}" dt="2023-10-09T10:17:01.684" v="954" actId="108"/>
        <pc:sldMkLst>
          <pc:docMk/>
          <pc:sldMk cId="2999631947" sldId="387"/>
        </pc:sldMkLst>
        <pc:spChg chg="mod">
          <ac:chgData name="Ludwine Bio Ariège-Garonne" userId="52c54e5dd66cfac6" providerId="LiveId" clId="{EE0021AC-CC96-4A91-B592-9F46701882AA}" dt="2023-10-09T10:15:14.703" v="786" actId="20577"/>
          <ac:spMkLst>
            <pc:docMk/>
            <pc:sldMk cId="2999631947" sldId="387"/>
            <ac:spMk id="2" creationId="{BCC86CF8-BE74-4F1D-99FF-71926F81E855}"/>
          </ac:spMkLst>
        </pc:spChg>
        <pc:spChg chg="mod">
          <ac:chgData name="Ludwine Bio Ariège-Garonne" userId="52c54e5dd66cfac6" providerId="LiveId" clId="{EE0021AC-CC96-4A91-B592-9F46701882AA}" dt="2023-10-09T10:17:01.684" v="954" actId="108"/>
          <ac:spMkLst>
            <pc:docMk/>
            <pc:sldMk cId="2999631947" sldId="387"/>
            <ac:spMk id="8" creationId="{F1CD6139-A95D-1741-BA96-060179F80E3E}"/>
          </ac:spMkLst>
        </pc:spChg>
      </pc:sldChg>
      <pc:sldChg chg="add del">
        <pc:chgData name="Ludwine Bio Ariège-Garonne" userId="52c54e5dd66cfac6" providerId="LiveId" clId="{EE0021AC-CC96-4A91-B592-9F46701882AA}" dt="2023-10-09T09:55:09.084" v="178"/>
        <pc:sldMkLst>
          <pc:docMk/>
          <pc:sldMk cId="3394901924" sldId="388"/>
        </pc:sldMkLst>
        <pc:spChg chg="mod">
          <ac:chgData name="Ludwine Bio Ariège-Garonne" userId="52c54e5dd66cfac6" providerId="LiveId" clId="{EE0021AC-CC96-4A91-B592-9F46701882AA}" dt="2023-10-09T10:24:51.727" v="1097" actId="20577"/>
          <ac:spMkLst>
            <pc:docMk/>
            <pc:sldMk cId="3394901924" sldId="388"/>
            <ac:spMk id="2" creationId="{762DCDDC-A7D4-068E-ED6C-3076EFD94DBC}"/>
          </ac:spMkLst>
        </pc:spChg>
        <pc:spChg chg="mod">
          <ac:chgData name="Ludwine Bio Ariège-Garonne" userId="52c54e5dd66cfac6" providerId="LiveId" clId="{EE0021AC-CC96-4A91-B592-9F46701882AA}" dt="2023-10-09T10:26:22.945" v="1146" actId="27636"/>
          <ac:spMkLst>
            <pc:docMk/>
            <pc:sldMk cId="3394901924" sldId="388"/>
            <ac:spMk id="3" creationId="{97DBD8C9-ED23-73F6-8757-0597B54604C6}"/>
          </ac:spMkLst>
        </pc:spChg>
      </pc:sldChg>
      <pc:sldMasterChg chg="modSldLayout">
        <pc:chgData name="Ludwine Bio Ariège-Garonne" userId="52c54e5dd66cfac6" providerId="LiveId" clId="{EE0021AC-CC96-4A91-B592-9F46701882AA}" dt="2023-10-09T09:55:35.394" v="182" actId="1076"/>
        <pc:sldMasterMkLst>
          <pc:docMk/>
          <pc:sldMasterMk cId="3446812941" sldId="2147483648"/>
        </pc:sldMasterMkLst>
        <pc:sldLayoutChg chg="modSp mod">
          <pc:chgData name="Ludwine Bio Ariège-Garonne" userId="52c54e5dd66cfac6" providerId="LiveId" clId="{EE0021AC-CC96-4A91-B592-9F46701882AA}" dt="2023-10-09T09:55:35.394" v="182" actId="1076"/>
          <pc:sldLayoutMkLst>
            <pc:docMk/>
            <pc:sldMasterMk cId="3446812941" sldId="2147483648"/>
            <pc:sldLayoutMk cId="3925351549" sldId="2147483650"/>
          </pc:sldLayoutMkLst>
          <pc:spChg chg="mod">
            <ac:chgData name="Ludwine Bio Ariège-Garonne" userId="52c54e5dd66cfac6" providerId="LiveId" clId="{EE0021AC-CC96-4A91-B592-9F46701882AA}" dt="2023-10-09T09:55:30.890" v="181" actId="1076"/>
            <ac:spMkLst>
              <pc:docMk/>
              <pc:sldMasterMk cId="3446812941" sldId="2147483648"/>
              <pc:sldLayoutMk cId="3925351549" sldId="2147483650"/>
              <ac:spMk id="2" creationId="{995D1E3B-BE59-4238-852A-CFECC088068F}"/>
            </ac:spMkLst>
          </pc:spChg>
          <pc:spChg chg="mod">
            <ac:chgData name="Ludwine Bio Ariège-Garonne" userId="52c54e5dd66cfac6" providerId="LiveId" clId="{EE0021AC-CC96-4A91-B592-9F46701882AA}" dt="2023-10-09T09:55:35.394" v="182" actId="1076"/>
            <ac:spMkLst>
              <pc:docMk/>
              <pc:sldMasterMk cId="3446812941" sldId="2147483648"/>
              <pc:sldLayoutMk cId="3925351549" sldId="2147483650"/>
              <ac:spMk id="10" creationId="{0997200A-6F5F-44E7-8B5D-9E02969830A9}"/>
            </ac:spMkLst>
          </pc:spChg>
        </pc:sldLayoutChg>
      </pc:sldMasterChg>
    </pc:docChg>
  </pc:docChgLst>
  <pc:docChgLst>
    <pc:chgData name="Bio Ariège-Garonne BAG" userId="52c54e5dd66cfac6" providerId="LiveId" clId="{D67E7E7F-4FD7-4EAB-8EA3-53853C61F3EA}"/>
    <pc:docChg chg="undo redo custSel addSld delSld modSld sldOrd">
      <pc:chgData name="Bio Ariège-Garonne BAG" userId="52c54e5dd66cfac6" providerId="LiveId" clId="{D67E7E7F-4FD7-4EAB-8EA3-53853C61F3EA}" dt="2022-11-25T10:31:51.819" v="3766" actId="47"/>
      <pc:docMkLst>
        <pc:docMk/>
      </pc:docMkLst>
      <pc:sldChg chg="addSp delSp modSp mod delCm">
        <pc:chgData name="Bio Ariège-Garonne BAG" userId="52c54e5dd66cfac6" providerId="LiveId" clId="{D67E7E7F-4FD7-4EAB-8EA3-53853C61F3EA}" dt="2022-11-23T16:14:47.936" v="1688" actId="27636"/>
        <pc:sldMkLst>
          <pc:docMk/>
          <pc:sldMk cId="1103581890" sldId="256"/>
        </pc:sldMkLst>
        <pc:spChg chg="mod">
          <ac:chgData name="Bio Ariège-Garonne BAG" userId="52c54e5dd66cfac6" providerId="LiveId" clId="{D67E7E7F-4FD7-4EAB-8EA3-53853C61F3EA}" dt="2022-11-23T16:13:28.598" v="1639" actId="20577"/>
          <ac:spMkLst>
            <pc:docMk/>
            <pc:sldMk cId="1103581890" sldId="256"/>
            <ac:spMk id="5" creationId="{3DB4ABF5-AAD6-4DCC-BF4B-0ECDB530CB16}"/>
          </ac:spMkLst>
        </pc:spChg>
        <pc:spChg chg="mod">
          <ac:chgData name="Bio Ariège-Garonne BAG" userId="52c54e5dd66cfac6" providerId="LiveId" clId="{D67E7E7F-4FD7-4EAB-8EA3-53853C61F3EA}" dt="2022-11-23T16:14:47.936" v="1688" actId="27636"/>
          <ac:spMkLst>
            <pc:docMk/>
            <pc:sldMk cId="1103581890" sldId="256"/>
            <ac:spMk id="6" creationId="{0AC390C8-3833-42FD-BDF2-9569F0574C70}"/>
          </ac:spMkLst>
        </pc:spChg>
        <pc:picChg chg="add del mod">
          <ac:chgData name="Bio Ariège-Garonne BAG" userId="52c54e5dd66cfac6" providerId="LiveId" clId="{D67E7E7F-4FD7-4EAB-8EA3-53853C61F3EA}" dt="2022-11-17T07:47:57.416" v="157" actId="478"/>
          <ac:picMkLst>
            <pc:docMk/>
            <pc:sldMk cId="1103581890" sldId="256"/>
            <ac:picMk id="3" creationId="{DC9B4AA9-423B-2672-22F2-025124972FA2}"/>
          </ac:picMkLst>
        </pc:picChg>
        <pc:picChg chg="add del mod">
          <ac:chgData name="Bio Ariège-Garonne BAG" userId="52c54e5dd66cfac6" providerId="LiveId" clId="{D67E7E7F-4FD7-4EAB-8EA3-53853C61F3EA}" dt="2022-11-17T07:47:56.049" v="156" actId="478"/>
          <ac:picMkLst>
            <pc:docMk/>
            <pc:sldMk cId="1103581890" sldId="256"/>
            <ac:picMk id="4" creationId="{3C42B297-8DF5-61E1-DDEE-688EB3D3059D}"/>
          </ac:picMkLst>
        </pc:picChg>
        <pc:picChg chg="del">
          <ac:chgData name="Bio Ariège-Garonne BAG" userId="52c54e5dd66cfac6" providerId="LiveId" clId="{D67E7E7F-4FD7-4EAB-8EA3-53853C61F3EA}" dt="2022-11-17T07:45:10.977" v="42" actId="478"/>
          <ac:picMkLst>
            <pc:docMk/>
            <pc:sldMk cId="1103581890" sldId="256"/>
            <ac:picMk id="7" creationId="{0F205995-816D-41AC-9490-D4C8E1F3DB25}"/>
          </ac:picMkLst>
        </pc:picChg>
        <pc:picChg chg="add del mod">
          <ac:chgData name="Bio Ariège-Garonne BAG" userId="52c54e5dd66cfac6" providerId="LiveId" clId="{D67E7E7F-4FD7-4EAB-8EA3-53853C61F3EA}" dt="2022-11-17T07:47:56.049" v="156" actId="478"/>
          <ac:picMkLst>
            <pc:docMk/>
            <pc:sldMk cId="1103581890" sldId="256"/>
            <ac:picMk id="8" creationId="{7212F0CB-E9EA-1E90-2A45-2C71DC5BB617}"/>
          </ac:picMkLst>
        </pc:picChg>
        <pc:picChg chg="add del mod">
          <ac:chgData name="Bio Ariège-Garonne BAG" userId="52c54e5dd66cfac6" providerId="LiveId" clId="{D67E7E7F-4FD7-4EAB-8EA3-53853C61F3EA}" dt="2022-11-17T07:47:56.049" v="156" actId="478"/>
          <ac:picMkLst>
            <pc:docMk/>
            <pc:sldMk cId="1103581890" sldId="256"/>
            <ac:picMk id="9" creationId="{DC3551AD-2B31-7285-E0DF-794F709CEFD8}"/>
          </ac:picMkLst>
        </pc:picChg>
        <pc:picChg chg="add del mod">
          <ac:chgData name="Bio Ariège-Garonne BAG" userId="52c54e5dd66cfac6" providerId="LiveId" clId="{D67E7E7F-4FD7-4EAB-8EA3-53853C61F3EA}" dt="2022-11-17T07:47:57.710" v="158" actId="478"/>
          <ac:picMkLst>
            <pc:docMk/>
            <pc:sldMk cId="1103581890" sldId="256"/>
            <ac:picMk id="10" creationId="{5CA963FB-2087-CE63-6FCE-D7A23369F2F5}"/>
          </ac:picMkLst>
        </pc:picChg>
        <pc:picChg chg="add del mod">
          <ac:chgData name="Bio Ariège-Garonne BAG" userId="52c54e5dd66cfac6" providerId="LiveId" clId="{D67E7E7F-4FD7-4EAB-8EA3-53853C61F3EA}" dt="2022-11-17T07:47:56.049" v="156" actId="478"/>
          <ac:picMkLst>
            <pc:docMk/>
            <pc:sldMk cId="1103581890" sldId="256"/>
            <ac:picMk id="11" creationId="{67C1F966-C36D-CDF2-E112-DACFA85EE9BF}"/>
          </ac:picMkLst>
        </pc:picChg>
        <pc:picChg chg="add mod">
          <ac:chgData name="Bio Ariège-Garonne BAG" userId="52c54e5dd66cfac6" providerId="LiveId" clId="{D67E7E7F-4FD7-4EAB-8EA3-53853C61F3EA}" dt="2022-11-23T16:14:10.606" v="1663" actId="1076"/>
          <ac:picMkLst>
            <pc:docMk/>
            <pc:sldMk cId="1103581890" sldId="256"/>
            <ac:picMk id="12" creationId="{076431A8-3DCB-4C6A-3EC4-A2015F368DAA}"/>
          </ac:picMkLst>
        </pc:picChg>
        <pc:picChg chg="add mod">
          <ac:chgData name="Bio Ariège-Garonne BAG" userId="52c54e5dd66cfac6" providerId="LiveId" clId="{D67E7E7F-4FD7-4EAB-8EA3-53853C61F3EA}" dt="2022-11-17T07:48:02.935" v="159"/>
          <ac:picMkLst>
            <pc:docMk/>
            <pc:sldMk cId="1103581890" sldId="256"/>
            <ac:picMk id="13" creationId="{7B462A99-00ED-2169-DDEB-1C138084E965}"/>
          </ac:picMkLst>
        </pc:picChg>
        <pc:picChg chg="add mod">
          <ac:chgData name="Bio Ariège-Garonne BAG" userId="52c54e5dd66cfac6" providerId="LiveId" clId="{D67E7E7F-4FD7-4EAB-8EA3-53853C61F3EA}" dt="2022-11-17T07:48:02.935" v="159"/>
          <ac:picMkLst>
            <pc:docMk/>
            <pc:sldMk cId="1103581890" sldId="256"/>
            <ac:picMk id="14" creationId="{70C38FB1-D516-5F0D-CF28-8B6C1B78DDE1}"/>
          </ac:picMkLst>
        </pc:picChg>
        <pc:picChg chg="add mod">
          <ac:chgData name="Bio Ariège-Garonne BAG" userId="52c54e5dd66cfac6" providerId="LiveId" clId="{D67E7E7F-4FD7-4EAB-8EA3-53853C61F3EA}" dt="2022-11-17T07:48:02.935" v="159"/>
          <ac:picMkLst>
            <pc:docMk/>
            <pc:sldMk cId="1103581890" sldId="256"/>
            <ac:picMk id="15" creationId="{2C33F023-1962-E804-A8A9-4F8A062A99AE}"/>
          </ac:picMkLst>
        </pc:picChg>
        <pc:picChg chg="add mod">
          <ac:chgData name="Bio Ariège-Garonne BAG" userId="52c54e5dd66cfac6" providerId="LiveId" clId="{D67E7E7F-4FD7-4EAB-8EA3-53853C61F3EA}" dt="2022-11-23T16:14:06.676" v="1662" actId="14100"/>
          <ac:picMkLst>
            <pc:docMk/>
            <pc:sldMk cId="1103581890" sldId="256"/>
            <ac:picMk id="16" creationId="{B926270E-2194-C974-4EE4-3D34CAA21CEA}"/>
          </ac:picMkLst>
        </pc:picChg>
        <pc:picChg chg="add mod">
          <ac:chgData name="Bio Ariège-Garonne BAG" userId="52c54e5dd66cfac6" providerId="LiveId" clId="{D67E7E7F-4FD7-4EAB-8EA3-53853C61F3EA}" dt="2022-11-17T07:48:02.935" v="159"/>
          <ac:picMkLst>
            <pc:docMk/>
            <pc:sldMk cId="1103581890" sldId="256"/>
            <ac:picMk id="17" creationId="{F8C4B9D0-A2CB-FDEE-C2C2-2EBDFAC2C9A9}"/>
          </ac:picMkLst>
        </pc:picChg>
      </pc:sldChg>
      <pc:sldChg chg="addSp delSp modSp add del mod ord">
        <pc:chgData name="Bio Ariège-Garonne BAG" userId="52c54e5dd66cfac6" providerId="LiveId" clId="{D67E7E7F-4FD7-4EAB-8EA3-53853C61F3EA}" dt="2022-11-25T10:21:22.418" v="3401"/>
        <pc:sldMkLst>
          <pc:docMk/>
          <pc:sldMk cId="1321002347" sldId="257"/>
        </pc:sldMkLst>
        <pc:spChg chg="add del mod">
          <ac:chgData name="Bio Ariège-Garonne BAG" userId="52c54e5dd66cfac6" providerId="LiveId" clId="{D67E7E7F-4FD7-4EAB-8EA3-53853C61F3EA}" dt="2022-11-24T15:20:38.902" v="2878" actId="478"/>
          <ac:spMkLst>
            <pc:docMk/>
            <pc:sldMk cId="1321002347" sldId="257"/>
            <ac:spMk id="2" creationId="{46A73A42-6BD3-26F1-0A4B-639C73535FB9}"/>
          </ac:spMkLst>
        </pc:spChg>
        <pc:spChg chg="mod">
          <ac:chgData name="Bio Ariège-Garonne BAG" userId="52c54e5dd66cfac6" providerId="LiveId" clId="{D67E7E7F-4FD7-4EAB-8EA3-53853C61F3EA}" dt="2022-11-24T15:16:59.745" v="2849" actId="20577"/>
          <ac:spMkLst>
            <pc:docMk/>
            <pc:sldMk cId="1321002347" sldId="257"/>
            <ac:spMk id="14" creationId="{6B235E10-7691-43CD-95C7-D8F121DEA7FE}"/>
          </ac:spMkLst>
        </pc:spChg>
        <pc:spChg chg="mod">
          <ac:chgData name="Bio Ariège-Garonne BAG" userId="52c54e5dd66cfac6" providerId="LiveId" clId="{D67E7E7F-4FD7-4EAB-8EA3-53853C61F3EA}" dt="2022-11-24T15:20:08.224" v="2871" actId="20577"/>
          <ac:spMkLst>
            <pc:docMk/>
            <pc:sldMk cId="1321002347" sldId="257"/>
            <ac:spMk id="23" creationId="{DFF5057C-BEA9-4753-8B69-3D481FB0393B}"/>
          </ac:spMkLst>
        </pc:spChg>
        <pc:spChg chg="mod">
          <ac:chgData name="Bio Ariège-Garonne BAG" userId="52c54e5dd66cfac6" providerId="LiveId" clId="{D67E7E7F-4FD7-4EAB-8EA3-53853C61F3EA}" dt="2022-11-24T15:20:34.552" v="2877" actId="20577"/>
          <ac:spMkLst>
            <pc:docMk/>
            <pc:sldMk cId="1321002347" sldId="257"/>
            <ac:spMk id="25" creationId="{067B1924-E51A-46B8-90A3-CD17EC730C6E}"/>
          </ac:spMkLst>
        </pc:spChg>
        <pc:spChg chg="mod">
          <ac:chgData name="Bio Ariège-Garonne BAG" userId="52c54e5dd66cfac6" providerId="LiveId" clId="{D67E7E7F-4FD7-4EAB-8EA3-53853C61F3EA}" dt="2022-11-24T15:20:49.428" v="2882" actId="20577"/>
          <ac:spMkLst>
            <pc:docMk/>
            <pc:sldMk cId="1321002347" sldId="257"/>
            <ac:spMk id="26" creationId="{32882146-0591-42AD-84BA-11F41C5F5216}"/>
          </ac:spMkLst>
        </pc:spChg>
      </pc:sldChg>
      <pc:sldChg chg="addSp delSp modSp mod delAnim modAnim modNotesTx">
        <pc:chgData name="Bio Ariège-Garonne BAG" userId="52c54e5dd66cfac6" providerId="LiveId" clId="{D67E7E7F-4FD7-4EAB-8EA3-53853C61F3EA}" dt="2022-11-24T10:36:00.767" v="1896" actId="113"/>
        <pc:sldMkLst>
          <pc:docMk/>
          <pc:sldMk cId="3650713871" sldId="258"/>
        </pc:sldMkLst>
        <pc:spChg chg="mod">
          <ac:chgData name="Bio Ariège-Garonne BAG" userId="52c54e5dd66cfac6" providerId="LiveId" clId="{D67E7E7F-4FD7-4EAB-8EA3-53853C61F3EA}" dt="2022-11-24T08:55:11.598" v="1794" actId="20577"/>
          <ac:spMkLst>
            <pc:docMk/>
            <pc:sldMk cId="3650713871" sldId="258"/>
            <ac:spMk id="2" creationId="{D9BE1018-A4BE-48E8-81F2-11B116F93280}"/>
          </ac:spMkLst>
        </pc:spChg>
        <pc:spChg chg="add del mod">
          <ac:chgData name="Bio Ariège-Garonne BAG" userId="52c54e5dd66cfac6" providerId="LiveId" clId="{D67E7E7F-4FD7-4EAB-8EA3-53853C61F3EA}" dt="2022-11-23T12:53:54.498" v="364" actId="478"/>
          <ac:spMkLst>
            <pc:docMk/>
            <pc:sldMk cId="3650713871" sldId="258"/>
            <ac:spMk id="3" creationId="{18228A69-9C84-FE32-4F41-33A1B4012D17}"/>
          </ac:spMkLst>
        </pc:spChg>
        <pc:spChg chg="del mod">
          <ac:chgData name="Bio Ariège-Garonne BAG" userId="52c54e5dd66cfac6" providerId="LiveId" clId="{D67E7E7F-4FD7-4EAB-8EA3-53853C61F3EA}" dt="2022-11-24T08:54:37.084" v="1753" actId="478"/>
          <ac:spMkLst>
            <pc:docMk/>
            <pc:sldMk cId="3650713871" sldId="258"/>
            <ac:spMk id="5" creationId="{FB236E62-CE80-40A3-A09E-A47EE646EB2E}"/>
          </ac:spMkLst>
        </pc:spChg>
        <pc:spChg chg="add del mod">
          <ac:chgData name="Bio Ariège-Garonne BAG" userId="52c54e5dd66cfac6" providerId="LiveId" clId="{D67E7E7F-4FD7-4EAB-8EA3-53853C61F3EA}" dt="2022-11-24T08:54:41.625" v="1755" actId="478"/>
          <ac:spMkLst>
            <pc:docMk/>
            <pc:sldMk cId="3650713871" sldId="258"/>
            <ac:spMk id="8" creationId="{07641D7F-047C-7D18-1354-E73AAD9D4821}"/>
          </ac:spMkLst>
        </pc:spChg>
        <pc:spChg chg="add del mod">
          <ac:chgData name="Bio Ariège-Garonne BAG" userId="52c54e5dd66cfac6" providerId="LiveId" clId="{D67E7E7F-4FD7-4EAB-8EA3-53853C61F3EA}" dt="2022-11-24T08:54:42.809" v="1756" actId="478"/>
          <ac:spMkLst>
            <pc:docMk/>
            <pc:sldMk cId="3650713871" sldId="258"/>
            <ac:spMk id="9" creationId="{D6CB60A8-DA4A-7738-6346-F0982F23356E}"/>
          </ac:spMkLst>
        </pc:spChg>
        <pc:spChg chg="add del mod">
          <ac:chgData name="Bio Ariège-Garonne BAG" userId="52c54e5dd66cfac6" providerId="LiveId" clId="{D67E7E7F-4FD7-4EAB-8EA3-53853C61F3EA}" dt="2022-11-24T08:54:39.523" v="1754" actId="478"/>
          <ac:spMkLst>
            <pc:docMk/>
            <pc:sldMk cId="3650713871" sldId="258"/>
            <ac:spMk id="11" creationId="{02555779-7824-F462-53ED-623141C08422}"/>
          </ac:spMkLst>
        </pc:spChg>
        <pc:spChg chg="add mod">
          <ac:chgData name="Bio Ariège-Garonne BAG" userId="52c54e5dd66cfac6" providerId="LiveId" clId="{D67E7E7F-4FD7-4EAB-8EA3-53853C61F3EA}" dt="2022-11-24T10:36:00.767" v="1896" actId="113"/>
          <ac:spMkLst>
            <pc:docMk/>
            <pc:sldMk cId="3650713871" sldId="258"/>
            <ac:spMk id="13" creationId="{B8D8A4B4-BF86-85AE-AA3E-5F6BCBB23637}"/>
          </ac:spMkLst>
        </pc:spChg>
        <pc:picChg chg="del mod">
          <ac:chgData name="Bio Ariège-Garonne BAG" userId="52c54e5dd66cfac6" providerId="LiveId" clId="{D67E7E7F-4FD7-4EAB-8EA3-53853C61F3EA}" dt="2022-11-23T12:56:14.821" v="415" actId="478"/>
          <ac:picMkLst>
            <pc:docMk/>
            <pc:sldMk cId="3650713871" sldId="258"/>
            <ac:picMk id="6" creationId="{28EFE718-D9BB-4F61-8E0D-584D3649AC2F}"/>
          </ac:picMkLst>
        </pc:picChg>
      </pc:sldChg>
      <pc:sldChg chg="modSp mod modAnim">
        <pc:chgData name="Bio Ariège-Garonne BAG" userId="52c54e5dd66cfac6" providerId="LiveId" clId="{D67E7E7F-4FD7-4EAB-8EA3-53853C61F3EA}" dt="2022-11-25T10:30:27.017" v="3763"/>
        <pc:sldMkLst>
          <pc:docMk/>
          <pc:sldMk cId="1833921771" sldId="261"/>
        </pc:sldMkLst>
        <pc:grpChg chg="mod">
          <ac:chgData name="Bio Ariège-Garonne BAG" userId="52c54e5dd66cfac6" providerId="LiveId" clId="{D67E7E7F-4FD7-4EAB-8EA3-53853C61F3EA}" dt="2022-11-23T15:59:04.424" v="1517" actId="14100"/>
          <ac:grpSpMkLst>
            <pc:docMk/>
            <pc:sldMk cId="1833921771" sldId="261"/>
            <ac:grpSpMk id="56" creationId="{A7A2D0CC-A3C5-46B8-A7D5-109C74A255E0}"/>
          </ac:grpSpMkLst>
        </pc:grpChg>
      </pc:sldChg>
      <pc:sldChg chg="addSp modSp add del mod">
        <pc:chgData name="Bio Ariège-Garonne BAG" userId="52c54e5dd66cfac6" providerId="LiveId" clId="{D67E7E7F-4FD7-4EAB-8EA3-53853C61F3EA}" dt="2022-11-24T16:38:18.631" v="3222" actId="47"/>
        <pc:sldMkLst>
          <pc:docMk/>
          <pc:sldMk cId="3471232406" sldId="263"/>
        </pc:sldMkLst>
        <pc:spChg chg="mod">
          <ac:chgData name="Bio Ariège-Garonne BAG" userId="52c54e5dd66cfac6" providerId="LiveId" clId="{D67E7E7F-4FD7-4EAB-8EA3-53853C61F3EA}" dt="2022-11-24T16:33:03.117" v="3083" actId="20577"/>
          <ac:spMkLst>
            <pc:docMk/>
            <pc:sldMk cId="3471232406" sldId="263"/>
            <ac:spMk id="2" creationId="{71E3BD77-A9B9-4316-94C3-FF46CAA3C15C}"/>
          </ac:spMkLst>
        </pc:spChg>
        <pc:spChg chg="mod">
          <ac:chgData name="Bio Ariège-Garonne BAG" userId="52c54e5dd66cfac6" providerId="LiveId" clId="{D67E7E7F-4FD7-4EAB-8EA3-53853C61F3EA}" dt="2022-11-24T16:35:21.511" v="3150" actId="14100"/>
          <ac:spMkLst>
            <pc:docMk/>
            <pc:sldMk cId="3471232406" sldId="263"/>
            <ac:spMk id="5" creationId="{7A28CA5E-BE52-4580-AA79-D5B1CBDAA181}"/>
          </ac:spMkLst>
        </pc:spChg>
        <pc:spChg chg="add mod">
          <ac:chgData name="Bio Ariège-Garonne BAG" userId="52c54e5dd66cfac6" providerId="LiveId" clId="{D67E7E7F-4FD7-4EAB-8EA3-53853C61F3EA}" dt="2022-11-24T16:35:34.999" v="3152" actId="1076"/>
          <ac:spMkLst>
            <pc:docMk/>
            <pc:sldMk cId="3471232406" sldId="263"/>
            <ac:spMk id="6" creationId="{88190462-5ED0-F2C5-F3CE-BAA21595E404}"/>
          </ac:spMkLst>
        </pc:spChg>
      </pc:sldChg>
      <pc:sldChg chg="addSp modSp mod modShow">
        <pc:chgData name="Bio Ariège-Garonne BAG" userId="52c54e5dd66cfac6" providerId="LiveId" clId="{D67E7E7F-4FD7-4EAB-8EA3-53853C61F3EA}" dt="2022-11-24T15:19:20.460" v="2850" actId="729"/>
        <pc:sldMkLst>
          <pc:docMk/>
          <pc:sldMk cId="2079659082" sldId="266"/>
        </pc:sldMkLst>
        <pc:spChg chg="add mod">
          <ac:chgData name="Bio Ariège-Garonne BAG" userId="52c54e5dd66cfac6" providerId="LiveId" clId="{D67E7E7F-4FD7-4EAB-8EA3-53853C61F3EA}" dt="2022-11-23T16:08:30.988" v="1565"/>
          <ac:spMkLst>
            <pc:docMk/>
            <pc:sldMk cId="2079659082" sldId="266"/>
            <ac:spMk id="3" creationId="{9F23F399-D5AD-CBA1-494B-EB680F475A5C}"/>
          </ac:spMkLst>
        </pc:spChg>
      </pc:sldChg>
      <pc:sldChg chg="addSp delSp modSp mod modAnim modNotesTx">
        <pc:chgData name="Bio Ariège-Garonne BAG" userId="52c54e5dd66cfac6" providerId="LiveId" clId="{D67E7E7F-4FD7-4EAB-8EA3-53853C61F3EA}" dt="2022-11-25T10:29:34.673" v="3762" actId="20577"/>
        <pc:sldMkLst>
          <pc:docMk/>
          <pc:sldMk cId="3996118770" sldId="279"/>
        </pc:sldMkLst>
        <pc:spChg chg="add del mod">
          <ac:chgData name="Bio Ariège-Garonne BAG" userId="52c54e5dd66cfac6" providerId="LiveId" clId="{D67E7E7F-4FD7-4EAB-8EA3-53853C61F3EA}" dt="2022-11-25T10:25:57.878" v="3548" actId="478"/>
          <ac:spMkLst>
            <pc:docMk/>
            <pc:sldMk cId="3996118770" sldId="279"/>
            <ac:spMk id="4" creationId="{6377D192-847E-DB0E-7FA1-A9FC7117EFEE}"/>
          </ac:spMkLst>
        </pc:spChg>
        <pc:spChg chg="add del mod">
          <ac:chgData name="Bio Ariège-Garonne BAG" userId="52c54e5dd66cfac6" providerId="LiveId" clId="{D67E7E7F-4FD7-4EAB-8EA3-53853C61F3EA}" dt="2022-11-25T10:29:10.107" v="3739" actId="478"/>
          <ac:spMkLst>
            <pc:docMk/>
            <pc:sldMk cId="3996118770" sldId="279"/>
            <ac:spMk id="6" creationId="{7A28C876-FF4A-D53C-44DE-B73BEA140D92}"/>
          </ac:spMkLst>
        </pc:spChg>
        <pc:spChg chg="add mod">
          <ac:chgData name="Bio Ariège-Garonne BAG" userId="52c54e5dd66cfac6" providerId="LiveId" clId="{D67E7E7F-4FD7-4EAB-8EA3-53853C61F3EA}" dt="2022-11-25T10:29:21.520" v="3741" actId="571"/>
          <ac:spMkLst>
            <pc:docMk/>
            <pc:sldMk cId="3996118770" sldId="279"/>
            <ac:spMk id="12" creationId="{1E326325-70A4-0383-30F4-7457779A8B2B}"/>
          </ac:spMkLst>
        </pc:spChg>
        <pc:spChg chg="add mod">
          <ac:chgData name="Bio Ariège-Garonne BAG" userId="52c54e5dd66cfac6" providerId="LiveId" clId="{D67E7E7F-4FD7-4EAB-8EA3-53853C61F3EA}" dt="2022-11-25T10:29:21.520" v="3741" actId="571"/>
          <ac:spMkLst>
            <pc:docMk/>
            <pc:sldMk cId="3996118770" sldId="279"/>
            <ac:spMk id="13" creationId="{7C285472-30DE-AEFA-9309-D72C8F0973C1}"/>
          </ac:spMkLst>
        </pc:spChg>
        <pc:spChg chg="add mod">
          <ac:chgData name="Bio Ariège-Garonne BAG" userId="52c54e5dd66cfac6" providerId="LiveId" clId="{D67E7E7F-4FD7-4EAB-8EA3-53853C61F3EA}" dt="2022-11-25T10:29:21.520" v="3741" actId="571"/>
          <ac:spMkLst>
            <pc:docMk/>
            <pc:sldMk cId="3996118770" sldId="279"/>
            <ac:spMk id="14" creationId="{E7FE6CC0-92A1-C79E-FCFC-9197C237BB1E}"/>
          </ac:spMkLst>
        </pc:spChg>
        <pc:spChg chg="add mod">
          <ac:chgData name="Bio Ariège-Garonne BAG" userId="52c54e5dd66cfac6" providerId="LiveId" clId="{D67E7E7F-4FD7-4EAB-8EA3-53853C61F3EA}" dt="2022-11-25T10:29:21.520" v="3741" actId="571"/>
          <ac:spMkLst>
            <pc:docMk/>
            <pc:sldMk cId="3996118770" sldId="279"/>
            <ac:spMk id="15" creationId="{FA462CC4-68FD-0AA0-C414-707ED6215A00}"/>
          </ac:spMkLst>
        </pc:spChg>
        <pc:spChg chg="add mod">
          <ac:chgData name="Bio Ariège-Garonne BAG" userId="52c54e5dd66cfac6" providerId="LiveId" clId="{D67E7E7F-4FD7-4EAB-8EA3-53853C61F3EA}" dt="2022-11-25T10:29:21.520" v="3741" actId="571"/>
          <ac:spMkLst>
            <pc:docMk/>
            <pc:sldMk cId="3996118770" sldId="279"/>
            <ac:spMk id="16" creationId="{CAC93079-DE1B-2373-A1A0-F1FF819BBFA3}"/>
          </ac:spMkLst>
        </pc:spChg>
        <pc:spChg chg="del">
          <ac:chgData name="Bio Ariège-Garonne BAG" userId="52c54e5dd66cfac6" providerId="LiveId" clId="{D67E7E7F-4FD7-4EAB-8EA3-53853C61F3EA}" dt="2022-11-25T10:25:54.929" v="3545" actId="478"/>
          <ac:spMkLst>
            <pc:docMk/>
            <pc:sldMk cId="3996118770" sldId="279"/>
            <ac:spMk id="17" creationId="{0E828FDF-758D-4E8E-87FB-770CB79DDB31}"/>
          </ac:spMkLst>
        </pc:spChg>
        <pc:spChg chg="add mod">
          <ac:chgData name="Bio Ariège-Garonne BAG" userId="52c54e5dd66cfac6" providerId="LiveId" clId="{D67E7E7F-4FD7-4EAB-8EA3-53853C61F3EA}" dt="2022-11-25T10:29:21.520" v="3741" actId="571"/>
          <ac:spMkLst>
            <pc:docMk/>
            <pc:sldMk cId="3996118770" sldId="279"/>
            <ac:spMk id="18" creationId="{857CBC88-D630-21A9-D05F-181471BAF4C4}"/>
          </ac:spMkLst>
        </pc:spChg>
        <pc:spChg chg="add mod">
          <ac:chgData name="Bio Ariège-Garonne BAG" userId="52c54e5dd66cfac6" providerId="LiveId" clId="{D67E7E7F-4FD7-4EAB-8EA3-53853C61F3EA}" dt="2022-11-25T10:29:21.520" v="3741" actId="571"/>
          <ac:spMkLst>
            <pc:docMk/>
            <pc:sldMk cId="3996118770" sldId="279"/>
            <ac:spMk id="19" creationId="{12AEE14A-EB3D-0BA2-2A09-13D7638302D3}"/>
          </ac:spMkLst>
        </pc:spChg>
        <pc:spChg chg="add mod">
          <ac:chgData name="Bio Ariège-Garonne BAG" userId="52c54e5dd66cfac6" providerId="LiveId" clId="{D67E7E7F-4FD7-4EAB-8EA3-53853C61F3EA}" dt="2022-11-25T10:29:21.520" v="3741" actId="571"/>
          <ac:spMkLst>
            <pc:docMk/>
            <pc:sldMk cId="3996118770" sldId="279"/>
            <ac:spMk id="20" creationId="{97F710A5-708F-70D5-47DB-3CBF745EAEA4}"/>
          </ac:spMkLst>
        </pc:spChg>
        <pc:spChg chg="add mod">
          <ac:chgData name="Bio Ariège-Garonne BAG" userId="52c54e5dd66cfac6" providerId="LiveId" clId="{D67E7E7F-4FD7-4EAB-8EA3-53853C61F3EA}" dt="2022-11-25T10:29:21.520" v="3741" actId="571"/>
          <ac:spMkLst>
            <pc:docMk/>
            <pc:sldMk cId="3996118770" sldId="279"/>
            <ac:spMk id="21" creationId="{EE1B4251-B492-EC94-586F-6017D77226BA}"/>
          </ac:spMkLst>
        </pc:spChg>
        <pc:spChg chg="mod">
          <ac:chgData name="Bio Ariège-Garonne BAG" userId="52c54e5dd66cfac6" providerId="LiveId" clId="{D67E7E7F-4FD7-4EAB-8EA3-53853C61F3EA}" dt="2022-11-25T10:29:29.731" v="3753" actId="1036"/>
          <ac:spMkLst>
            <pc:docMk/>
            <pc:sldMk cId="3996118770" sldId="279"/>
            <ac:spMk id="23" creationId="{4C0921BD-278F-4DE6-9920-F2E0F1FF256A}"/>
          </ac:spMkLst>
        </pc:spChg>
        <pc:spChg chg="mod">
          <ac:chgData name="Bio Ariège-Garonne BAG" userId="52c54e5dd66cfac6" providerId="LiveId" clId="{D67E7E7F-4FD7-4EAB-8EA3-53853C61F3EA}" dt="2022-11-25T10:29:29.731" v="3753" actId="1036"/>
          <ac:spMkLst>
            <pc:docMk/>
            <pc:sldMk cId="3996118770" sldId="279"/>
            <ac:spMk id="26" creationId="{72B55B49-85DD-42DA-95EF-5F7507349F56}"/>
          </ac:spMkLst>
        </pc:spChg>
        <pc:spChg chg="mod">
          <ac:chgData name="Bio Ariège-Garonne BAG" userId="52c54e5dd66cfac6" providerId="LiveId" clId="{D67E7E7F-4FD7-4EAB-8EA3-53853C61F3EA}" dt="2022-11-25T10:29:29.731" v="3753" actId="1036"/>
          <ac:spMkLst>
            <pc:docMk/>
            <pc:sldMk cId="3996118770" sldId="279"/>
            <ac:spMk id="28" creationId="{8D147660-5A80-40CC-8799-A909F79AF914}"/>
          </ac:spMkLst>
        </pc:spChg>
        <pc:spChg chg="mod">
          <ac:chgData name="Bio Ariège-Garonne BAG" userId="52c54e5dd66cfac6" providerId="LiveId" clId="{D67E7E7F-4FD7-4EAB-8EA3-53853C61F3EA}" dt="2022-11-25T10:29:29.731" v="3753" actId="1036"/>
          <ac:spMkLst>
            <pc:docMk/>
            <pc:sldMk cId="3996118770" sldId="279"/>
            <ac:spMk id="29" creationId="{FF5C0940-C091-4EEC-A2E6-48530AD0EE0E}"/>
          </ac:spMkLst>
        </pc:spChg>
        <pc:spChg chg="mod">
          <ac:chgData name="Bio Ariège-Garonne BAG" userId="52c54e5dd66cfac6" providerId="LiveId" clId="{D67E7E7F-4FD7-4EAB-8EA3-53853C61F3EA}" dt="2022-11-25T10:29:29.731" v="3753" actId="1036"/>
          <ac:spMkLst>
            <pc:docMk/>
            <pc:sldMk cId="3996118770" sldId="279"/>
            <ac:spMk id="31" creationId="{4647E73F-5F1D-42D0-945D-E868956D9BA1}"/>
          </ac:spMkLst>
        </pc:spChg>
        <pc:spChg chg="add mod">
          <ac:chgData name="Bio Ariège-Garonne BAG" userId="52c54e5dd66cfac6" providerId="LiveId" clId="{D67E7E7F-4FD7-4EAB-8EA3-53853C61F3EA}" dt="2022-11-25T10:29:21.520" v="3741" actId="571"/>
          <ac:spMkLst>
            <pc:docMk/>
            <pc:sldMk cId="3996118770" sldId="279"/>
            <ac:spMk id="34" creationId="{69AD2BB5-3345-A58E-19B2-B1E6205578F1}"/>
          </ac:spMkLst>
        </pc:spChg>
        <pc:spChg chg="add mod">
          <ac:chgData name="Bio Ariège-Garonne BAG" userId="52c54e5dd66cfac6" providerId="LiveId" clId="{D67E7E7F-4FD7-4EAB-8EA3-53853C61F3EA}" dt="2022-11-25T10:29:34.673" v="3762" actId="20577"/>
          <ac:spMkLst>
            <pc:docMk/>
            <pc:sldMk cId="3996118770" sldId="279"/>
            <ac:spMk id="35" creationId="{24E0B9BC-F8A6-114E-EA78-6F3941308790}"/>
          </ac:spMkLst>
        </pc:spChg>
        <pc:spChg chg="mod">
          <ac:chgData name="Bio Ariège-Garonne BAG" userId="52c54e5dd66cfac6" providerId="LiveId" clId="{D67E7E7F-4FD7-4EAB-8EA3-53853C61F3EA}" dt="2022-11-25T10:29:29.731" v="3753" actId="1036"/>
          <ac:spMkLst>
            <pc:docMk/>
            <pc:sldMk cId="3996118770" sldId="279"/>
            <ac:spMk id="40" creationId="{579516CF-6218-4CF6-AE87-28777433A368}"/>
          </ac:spMkLst>
        </pc:spChg>
        <pc:spChg chg="mod">
          <ac:chgData name="Bio Ariège-Garonne BAG" userId="52c54e5dd66cfac6" providerId="LiveId" clId="{D67E7E7F-4FD7-4EAB-8EA3-53853C61F3EA}" dt="2022-11-25T10:29:29.731" v="3753" actId="1036"/>
          <ac:spMkLst>
            <pc:docMk/>
            <pc:sldMk cId="3996118770" sldId="279"/>
            <ac:spMk id="118" creationId="{1A9A56FE-359C-4641-A32A-F59CF818A24E}"/>
          </ac:spMkLst>
        </pc:spChg>
        <pc:spChg chg="mod">
          <ac:chgData name="Bio Ariège-Garonne BAG" userId="52c54e5dd66cfac6" providerId="LiveId" clId="{D67E7E7F-4FD7-4EAB-8EA3-53853C61F3EA}" dt="2022-11-25T10:29:29.731" v="3753" actId="1036"/>
          <ac:spMkLst>
            <pc:docMk/>
            <pc:sldMk cId="3996118770" sldId="279"/>
            <ac:spMk id="121" creationId="{41FFEAF7-85AE-4BEF-8778-7C93DE1A2908}"/>
          </ac:spMkLst>
        </pc:spChg>
        <pc:spChg chg="mod">
          <ac:chgData name="Bio Ariège-Garonne BAG" userId="52c54e5dd66cfac6" providerId="LiveId" clId="{D67E7E7F-4FD7-4EAB-8EA3-53853C61F3EA}" dt="2022-11-25T10:29:29.731" v="3753" actId="1036"/>
          <ac:spMkLst>
            <pc:docMk/>
            <pc:sldMk cId="3996118770" sldId="279"/>
            <ac:spMk id="122" creationId="{D041AFCE-F19C-47C8-A100-F60B6DD734E6}"/>
          </ac:spMkLst>
        </pc:spChg>
        <pc:spChg chg="mod">
          <ac:chgData name="Bio Ariège-Garonne BAG" userId="52c54e5dd66cfac6" providerId="LiveId" clId="{D67E7E7F-4FD7-4EAB-8EA3-53853C61F3EA}" dt="2022-11-25T10:29:29.731" v="3753" actId="1036"/>
          <ac:spMkLst>
            <pc:docMk/>
            <pc:sldMk cId="3996118770" sldId="279"/>
            <ac:spMk id="123" creationId="{D2CA5917-C816-4F98-8AC9-79A19823F608}"/>
          </ac:spMkLst>
        </pc:spChg>
        <pc:spChg chg="mod">
          <ac:chgData name="Bio Ariège-Garonne BAG" userId="52c54e5dd66cfac6" providerId="LiveId" clId="{D67E7E7F-4FD7-4EAB-8EA3-53853C61F3EA}" dt="2022-11-25T10:29:29.731" v="3753" actId="1036"/>
          <ac:spMkLst>
            <pc:docMk/>
            <pc:sldMk cId="3996118770" sldId="279"/>
            <ac:spMk id="125" creationId="{99DB7565-495F-4D36-84DB-AD01CE40B082}"/>
          </ac:spMkLst>
        </pc:spChg>
        <pc:spChg chg="mod">
          <ac:chgData name="Bio Ariège-Garonne BAG" userId="52c54e5dd66cfac6" providerId="LiveId" clId="{D67E7E7F-4FD7-4EAB-8EA3-53853C61F3EA}" dt="2022-11-25T10:29:29.731" v="3753" actId="1036"/>
          <ac:spMkLst>
            <pc:docMk/>
            <pc:sldMk cId="3996118770" sldId="279"/>
            <ac:spMk id="126" creationId="{4DC023B5-2ADD-4F36-8339-A380060A94C2}"/>
          </ac:spMkLst>
        </pc:spChg>
        <pc:spChg chg="mod">
          <ac:chgData name="Bio Ariège-Garonne BAG" userId="52c54e5dd66cfac6" providerId="LiveId" clId="{D67E7E7F-4FD7-4EAB-8EA3-53853C61F3EA}" dt="2022-11-25T10:29:29.731" v="3753" actId="1036"/>
          <ac:spMkLst>
            <pc:docMk/>
            <pc:sldMk cId="3996118770" sldId="279"/>
            <ac:spMk id="127" creationId="{10716291-09BF-422B-91E8-996B88D42D03}"/>
          </ac:spMkLst>
        </pc:spChg>
        <pc:picChg chg="mod">
          <ac:chgData name="Bio Ariège-Garonne BAG" userId="52c54e5dd66cfac6" providerId="LiveId" clId="{D67E7E7F-4FD7-4EAB-8EA3-53853C61F3EA}" dt="2022-11-25T10:29:29.731" v="3753" actId="1036"/>
          <ac:picMkLst>
            <pc:docMk/>
            <pc:sldMk cId="3996118770" sldId="279"/>
            <ac:picMk id="3" creationId="{70BD57DF-4C61-4F2B-AA5D-CAC31BE3FD53}"/>
          </ac:picMkLst>
        </pc:picChg>
        <pc:picChg chg="mod">
          <ac:chgData name="Bio Ariège-Garonne BAG" userId="52c54e5dd66cfac6" providerId="LiveId" clId="{D67E7E7F-4FD7-4EAB-8EA3-53853C61F3EA}" dt="2022-11-25T10:29:29.731" v="3753" actId="1036"/>
          <ac:picMkLst>
            <pc:docMk/>
            <pc:sldMk cId="3996118770" sldId="279"/>
            <ac:picMk id="5" creationId="{04AD54C3-5BAE-435B-8549-43AFE52080D3}"/>
          </ac:picMkLst>
        </pc:picChg>
        <pc:picChg chg="add mod">
          <ac:chgData name="Bio Ariège-Garonne BAG" userId="52c54e5dd66cfac6" providerId="LiveId" clId="{D67E7E7F-4FD7-4EAB-8EA3-53853C61F3EA}" dt="2022-11-25T10:29:21.520" v="3741" actId="571"/>
          <ac:picMkLst>
            <pc:docMk/>
            <pc:sldMk cId="3996118770" sldId="279"/>
            <ac:picMk id="7" creationId="{3389801B-D894-E4B9-009C-0063F0691A41}"/>
          </ac:picMkLst>
        </pc:picChg>
        <pc:picChg chg="add mod">
          <ac:chgData name="Bio Ariège-Garonne BAG" userId="52c54e5dd66cfac6" providerId="LiveId" clId="{D67E7E7F-4FD7-4EAB-8EA3-53853C61F3EA}" dt="2022-11-25T10:29:21.520" v="3741" actId="571"/>
          <ac:picMkLst>
            <pc:docMk/>
            <pc:sldMk cId="3996118770" sldId="279"/>
            <ac:picMk id="8" creationId="{1919DAA5-737C-56D6-1FC2-B5B3119827AF}"/>
          </ac:picMkLst>
        </pc:picChg>
        <pc:picChg chg="mod">
          <ac:chgData name="Bio Ariège-Garonne BAG" userId="52c54e5dd66cfac6" providerId="LiveId" clId="{D67E7E7F-4FD7-4EAB-8EA3-53853C61F3EA}" dt="2022-11-25T10:29:29.731" v="3753" actId="1036"/>
          <ac:picMkLst>
            <pc:docMk/>
            <pc:sldMk cId="3996118770" sldId="279"/>
            <ac:picMk id="9" creationId="{359730BD-7480-43FF-BB50-EC967121A273}"/>
          </ac:picMkLst>
        </pc:picChg>
        <pc:picChg chg="mod">
          <ac:chgData name="Bio Ariège-Garonne BAG" userId="52c54e5dd66cfac6" providerId="LiveId" clId="{D67E7E7F-4FD7-4EAB-8EA3-53853C61F3EA}" dt="2022-11-25T10:29:29.731" v="3753" actId="1036"/>
          <ac:picMkLst>
            <pc:docMk/>
            <pc:sldMk cId="3996118770" sldId="279"/>
            <ac:picMk id="11" creationId="{0871DA1A-6FC9-47A3-924E-438F92E7F3AF}"/>
          </ac:picMkLst>
        </pc:picChg>
        <pc:picChg chg="mod">
          <ac:chgData name="Bio Ariège-Garonne BAG" userId="52c54e5dd66cfac6" providerId="LiveId" clId="{D67E7E7F-4FD7-4EAB-8EA3-53853C61F3EA}" dt="2022-11-25T10:29:29.731" v="3753" actId="1036"/>
          <ac:picMkLst>
            <pc:docMk/>
            <pc:sldMk cId="3996118770" sldId="279"/>
            <ac:picMk id="22" creationId="{2185B35B-C2A0-4331-ABBC-664F58316EF1}"/>
          </ac:picMkLst>
        </pc:picChg>
        <pc:picChg chg="mod">
          <ac:chgData name="Bio Ariège-Garonne BAG" userId="52c54e5dd66cfac6" providerId="LiveId" clId="{D67E7E7F-4FD7-4EAB-8EA3-53853C61F3EA}" dt="2022-11-25T10:29:29.731" v="3753" actId="1036"/>
          <ac:picMkLst>
            <pc:docMk/>
            <pc:sldMk cId="3996118770" sldId="279"/>
            <ac:picMk id="24" creationId="{FEBBEABD-CA74-4BD6-B06E-73FD0C7A87E2}"/>
          </ac:picMkLst>
        </pc:picChg>
        <pc:picChg chg="add mod">
          <ac:chgData name="Bio Ariège-Garonne BAG" userId="52c54e5dd66cfac6" providerId="LiveId" clId="{D67E7E7F-4FD7-4EAB-8EA3-53853C61F3EA}" dt="2022-11-25T10:29:21.520" v="3741" actId="571"/>
          <ac:picMkLst>
            <pc:docMk/>
            <pc:sldMk cId="3996118770" sldId="279"/>
            <ac:picMk id="25" creationId="{4DAA14FE-0B80-A88F-E9FE-456BAB51E54C}"/>
          </ac:picMkLst>
        </pc:picChg>
        <pc:picChg chg="mod">
          <ac:chgData name="Bio Ariège-Garonne BAG" userId="52c54e5dd66cfac6" providerId="LiveId" clId="{D67E7E7F-4FD7-4EAB-8EA3-53853C61F3EA}" dt="2022-11-25T10:29:29.731" v="3753" actId="1036"/>
          <ac:picMkLst>
            <pc:docMk/>
            <pc:sldMk cId="3996118770" sldId="279"/>
            <ac:picMk id="27" creationId="{1AB3D275-2CFB-48C9-9D4E-D6DD47A0C24C}"/>
          </ac:picMkLst>
        </pc:picChg>
        <pc:picChg chg="add mod">
          <ac:chgData name="Bio Ariège-Garonne BAG" userId="52c54e5dd66cfac6" providerId="LiveId" clId="{D67E7E7F-4FD7-4EAB-8EA3-53853C61F3EA}" dt="2022-11-25T10:29:21.520" v="3741" actId="571"/>
          <ac:picMkLst>
            <pc:docMk/>
            <pc:sldMk cId="3996118770" sldId="279"/>
            <ac:picMk id="30" creationId="{AB8333F8-F99A-030C-339A-0A0176C68C47}"/>
          </ac:picMkLst>
        </pc:picChg>
        <pc:picChg chg="add mod">
          <ac:chgData name="Bio Ariège-Garonne BAG" userId="52c54e5dd66cfac6" providerId="LiveId" clId="{D67E7E7F-4FD7-4EAB-8EA3-53853C61F3EA}" dt="2022-11-25T10:29:21.520" v="3741" actId="571"/>
          <ac:picMkLst>
            <pc:docMk/>
            <pc:sldMk cId="3996118770" sldId="279"/>
            <ac:picMk id="32" creationId="{9FA4BD22-F538-7D4B-CEC5-13165E43C010}"/>
          </ac:picMkLst>
        </pc:picChg>
        <pc:picChg chg="add mod">
          <ac:chgData name="Bio Ariège-Garonne BAG" userId="52c54e5dd66cfac6" providerId="LiveId" clId="{D67E7E7F-4FD7-4EAB-8EA3-53853C61F3EA}" dt="2022-11-25T10:29:21.520" v="3741" actId="571"/>
          <ac:picMkLst>
            <pc:docMk/>
            <pc:sldMk cId="3996118770" sldId="279"/>
            <ac:picMk id="33" creationId="{DB241396-9498-B9CA-D00A-EE89988D7744}"/>
          </ac:picMkLst>
        </pc:picChg>
        <pc:cxnChg chg="add mod">
          <ac:chgData name="Bio Ariège-Garonne BAG" userId="52c54e5dd66cfac6" providerId="LiveId" clId="{D67E7E7F-4FD7-4EAB-8EA3-53853C61F3EA}" dt="2022-11-25T10:29:21.520" v="3741" actId="571"/>
          <ac:cxnSpMkLst>
            <pc:docMk/>
            <pc:sldMk cId="3996118770" sldId="279"/>
            <ac:cxnSpMk id="10" creationId="{48AD983E-6A8A-D248-37C6-9746202B99A2}"/>
          </ac:cxnSpMkLst>
        </pc:cxnChg>
        <pc:cxnChg chg="mod">
          <ac:chgData name="Bio Ariège-Garonne BAG" userId="52c54e5dd66cfac6" providerId="LiveId" clId="{D67E7E7F-4FD7-4EAB-8EA3-53853C61F3EA}" dt="2022-11-25T10:29:29.731" v="3753" actId="1036"/>
          <ac:cxnSpMkLst>
            <pc:docMk/>
            <pc:sldMk cId="3996118770" sldId="279"/>
            <ac:cxnSpMk id="96" creationId="{B2648FB8-6335-489B-BBEB-68A7611AD7DF}"/>
          </ac:cxnSpMkLst>
        </pc:cxnChg>
      </pc:sldChg>
      <pc:sldChg chg="del ord">
        <pc:chgData name="Bio Ariège-Garonne BAG" userId="52c54e5dd66cfac6" providerId="LiveId" clId="{D67E7E7F-4FD7-4EAB-8EA3-53853C61F3EA}" dt="2022-11-23T16:10:20.286" v="1585" actId="47"/>
        <pc:sldMkLst>
          <pc:docMk/>
          <pc:sldMk cId="1971955596" sldId="317"/>
        </pc:sldMkLst>
      </pc:sldChg>
      <pc:sldChg chg="addSp delSp modSp mod modNotesTx">
        <pc:chgData name="Bio Ariège-Garonne BAG" userId="52c54e5dd66cfac6" providerId="LiveId" clId="{D67E7E7F-4FD7-4EAB-8EA3-53853C61F3EA}" dt="2022-11-25T10:27:19.330" v="3608" actId="20577"/>
        <pc:sldMkLst>
          <pc:docMk/>
          <pc:sldMk cId="3114706621" sldId="348"/>
        </pc:sldMkLst>
        <pc:spChg chg="del">
          <ac:chgData name="Bio Ariège-Garonne BAG" userId="52c54e5dd66cfac6" providerId="LiveId" clId="{D67E7E7F-4FD7-4EAB-8EA3-53853C61F3EA}" dt="2022-11-25T10:26:59.455" v="3580" actId="478"/>
          <ac:spMkLst>
            <pc:docMk/>
            <pc:sldMk cId="3114706621" sldId="348"/>
            <ac:spMk id="2" creationId="{7668A1DC-9385-40F8-ADD8-A3118A16CCF4}"/>
          </ac:spMkLst>
        </pc:spChg>
        <pc:spChg chg="add del mod">
          <ac:chgData name="Bio Ariège-Garonne BAG" userId="52c54e5dd66cfac6" providerId="LiveId" clId="{D67E7E7F-4FD7-4EAB-8EA3-53853C61F3EA}" dt="2022-11-25T10:27:01.558" v="3581" actId="478"/>
          <ac:spMkLst>
            <pc:docMk/>
            <pc:sldMk cId="3114706621" sldId="348"/>
            <ac:spMk id="8" creationId="{975CB33C-E15F-0E7E-4169-C0F4A8A935D1}"/>
          </ac:spMkLst>
        </pc:spChg>
        <pc:spChg chg="add mod">
          <ac:chgData name="Bio Ariège-Garonne BAG" userId="52c54e5dd66cfac6" providerId="LiveId" clId="{D67E7E7F-4FD7-4EAB-8EA3-53853C61F3EA}" dt="2022-11-25T10:27:19.330" v="3608" actId="20577"/>
          <ac:spMkLst>
            <pc:docMk/>
            <pc:sldMk cId="3114706621" sldId="348"/>
            <ac:spMk id="10" creationId="{39F26387-9127-660C-261F-90327B0CDBDA}"/>
          </ac:spMkLst>
        </pc:spChg>
      </pc:sldChg>
      <pc:sldChg chg="addSp modSp del">
        <pc:chgData name="Bio Ariège-Garonne BAG" userId="52c54e5dd66cfac6" providerId="LiveId" clId="{D67E7E7F-4FD7-4EAB-8EA3-53853C61F3EA}" dt="2022-11-23T16:08:42.411" v="1567" actId="47"/>
        <pc:sldMkLst>
          <pc:docMk/>
          <pc:sldMk cId="1749319508" sldId="356"/>
        </pc:sldMkLst>
        <pc:spChg chg="add mod">
          <ac:chgData name="Bio Ariège-Garonne BAG" userId="52c54e5dd66cfac6" providerId="LiveId" clId="{D67E7E7F-4FD7-4EAB-8EA3-53853C61F3EA}" dt="2022-11-23T16:08:39.142" v="1566"/>
          <ac:spMkLst>
            <pc:docMk/>
            <pc:sldMk cId="1749319508" sldId="356"/>
            <ac:spMk id="5" creationId="{71926F12-F107-3121-060B-45776BE10835}"/>
          </ac:spMkLst>
        </pc:spChg>
      </pc:sldChg>
      <pc:sldChg chg="del">
        <pc:chgData name="Bio Ariège-Garonne BAG" userId="52c54e5dd66cfac6" providerId="LiveId" clId="{D67E7E7F-4FD7-4EAB-8EA3-53853C61F3EA}" dt="2022-11-23T16:08:52.514" v="1569" actId="47"/>
        <pc:sldMkLst>
          <pc:docMk/>
          <pc:sldMk cId="1891806208" sldId="357"/>
        </pc:sldMkLst>
      </pc:sldChg>
      <pc:sldChg chg="del">
        <pc:chgData name="Bio Ariège-Garonne BAG" userId="52c54e5dd66cfac6" providerId="LiveId" clId="{D67E7E7F-4FD7-4EAB-8EA3-53853C61F3EA}" dt="2022-11-23T16:08:50.005" v="1568" actId="47"/>
        <pc:sldMkLst>
          <pc:docMk/>
          <pc:sldMk cId="1770625625" sldId="368"/>
        </pc:sldMkLst>
      </pc:sldChg>
      <pc:sldChg chg="addSp delSp modSp mod modNotesTx">
        <pc:chgData name="Bio Ariège-Garonne BAG" userId="52c54e5dd66cfac6" providerId="LiveId" clId="{D67E7E7F-4FD7-4EAB-8EA3-53853C61F3EA}" dt="2022-11-25T10:22:54.174" v="3450" actId="404"/>
        <pc:sldMkLst>
          <pc:docMk/>
          <pc:sldMk cId="1755064241" sldId="369"/>
        </pc:sldMkLst>
        <pc:spChg chg="mod">
          <ac:chgData name="Bio Ariège-Garonne BAG" userId="52c54e5dd66cfac6" providerId="LiveId" clId="{D67E7E7F-4FD7-4EAB-8EA3-53853C61F3EA}" dt="2022-11-25T10:22:54.174" v="3450" actId="404"/>
          <ac:spMkLst>
            <pc:docMk/>
            <pc:sldMk cId="1755064241" sldId="369"/>
            <ac:spMk id="2" creationId="{31E41DED-5280-4098-8D7A-EEE56449280E}"/>
          </ac:spMkLst>
        </pc:spChg>
        <pc:spChg chg="add mod">
          <ac:chgData name="Bio Ariège-Garonne BAG" userId="52c54e5dd66cfac6" providerId="LiveId" clId="{D67E7E7F-4FD7-4EAB-8EA3-53853C61F3EA}" dt="2022-11-25T10:22:45.943" v="3442" actId="1035"/>
          <ac:spMkLst>
            <pc:docMk/>
            <pc:sldMk cId="1755064241" sldId="369"/>
            <ac:spMk id="3" creationId="{629C4EE8-3F30-7DB7-9E98-91736B9A2CB8}"/>
          </ac:spMkLst>
        </pc:spChg>
        <pc:spChg chg="mod">
          <ac:chgData name="Bio Ariège-Garonne BAG" userId="52c54e5dd66cfac6" providerId="LiveId" clId="{D67E7E7F-4FD7-4EAB-8EA3-53853C61F3EA}" dt="2022-11-25T10:22:34.686" v="3428" actId="1036"/>
          <ac:spMkLst>
            <pc:docMk/>
            <pc:sldMk cId="1755064241" sldId="369"/>
            <ac:spMk id="5" creationId="{BB931095-40A5-402E-9B2C-A2EFFA492546}"/>
          </ac:spMkLst>
        </pc:spChg>
        <pc:spChg chg="mod">
          <ac:chgData name="Bio Ariège-Garonne BAG" userId="52c54e5dd66cfac6" providerId="LiveId" clId="{D67E7E7F-4FD7-4EAB-8EA3-53853C61F3EA}" dt="2022-11-25T10:22:34.686" v="3428" actId="1036"/>
          <ac:spMkLst>
            <pc:docMk/>
            <pc:sldMk cId="1755064241" sldId="369"/>
            <ac:spMk id="10" creationId="{F1390387-0C61-46ED-B292-2B97770EC8BD}"/>
          </ac:spMkLst>
        </pc:spChg>
        <pc:spChg chg="mod">
          <ac:chgData name="Bio Ariège-Garonne BAG" userId="52c54e5dd66cfac6" providerId="LiveId" clId="{D67E7E7F-4FD7-4EAB-8EA3-53853C61F3EA}" dt="2022-11-23T15:24:15.641" v="832" actId="1036"/>
          <ac:spMkLst>
            <pc:docMk/>
            <pc:sldMk cId="1755064241" sldId="369"/>
            <ac:spMk id="11" creationId="{641C476A-80A2-48C1-AE41-8D9822867B3C}"/>
          </ac:spMkLst>
        </pc:spChg>
        <pc:picChg chg="mod">
          <ac:chgData name="Bio Ariège-Garonne BAG" userId="52c54e5dd66cfac6" providerId="LiveId" clId="{D67E7E7F-4FD7-4EAB-8EA3-53853C61F3EA}" dt="2022-11-25T10:22:34.686" v="3428" actId="1036"/>
          <ac:picMkLst>
            <pc:docMk/>
            <pc:sldMk cId="1755064241" sldId="369"/>
            <ac:picMk id="6" creationId="{BD7FCADA-7D9B-455F-9349-7B802A9B892D}"/>
          </ac:picMkLst>
        </pc:picChg>
        <pc:picChg chg="mod">
          <ac:chgData name="Bio Ariège-Garonne BAG" userId="52c54e5dd66cfac6" providerId="LiveId" clId="{D67E7E7F-4FD7-4EAB-8EA3-53853C61F3EA}" dt="2022-11-25T10:22:34.686" v="3428" actId="1036"/>
          <ac:picMkLst>
            <pc:docMk/>
            <pc:sldMk cId="1755064241" sldId="369"/>
            <ac:picMk id="7" creationId="{26E09299-16BF-480F-84AF-E80714B48B23}"/>
          </ac:picMkLst>
        </pc:picChg>
        <pc:picChg chg="mod">
          <ac:chgData name="Bio Ariège-Garonne BAG" userId="52c54e5dd66cfac6" providerId="LiveId" clId="{D67E7E7F-4FD7-4EAB-8EA3-53853C61F3EA}" dt="2022-11-25T10:22:34.686" v="3428" actId="1036"/>
          <ac:picMkLst>
            <pc:docMk/>
            <pc:sldMk cId="1755064241" sldId="369"/>
            <ac:picMk id="8" creationId="{4A02BDBE-C298-4F58-9FE3-9317D1CD9A7A}"/>
          </ac:picMkLst>
        </pc:picChg>
        <pc:picChg chg="add del mod">
          <ac:chgData name="Bio Ariège-Garonne BAG" userId="52c54e5dd66cfac6" providerId="LiveId" clId="{D67E7E7F-4FD7-4EAB-8EA3-53853C61F3EA}" dt="2022-11-25T10:22:34.686" v="3428" actId="1036"/>
          <ac:picMkLst>
            <pc:docMk/>
            <pc:sldMk cId="1755064241" sldId="369"/>
            <ac:picMk id="9" creationId="{BB062A5F-F399-4761-958F-B08C7C7C1F15}"/>
          </ac:picMkLst>
        </pc:picChg>
      </pc:sldChg>
      <pc:sldChg chg="addSp delSp modSp add del mod modNotesTx">
        <pc:chgData name="Bio Ariège-Garonne BAG" userId="52c54e5dd66cfac6" providerId="LiveId" clId="{D67E7E7F-4FD7-4EAB-8EA3-53853C61F3EA}" dt="2022-11-23T15:44:42.550" v="1305" actId="47"/>
        <pc:sldMkLst>
          <pc:docMk/>
          <pc:sldMk cId="1647357970" sldId="370"/>
        </pc:sldMkLst>
        <pc:spChg chg="mod">
          <ac:chgData name="Bio Ariège-Garonne BAG" userId="52c54e5dd66cfac6" providerId="LiveId" clId="{D67E7E7F-4FD7-4EAB-8EA3-53853C61F3EA}" dt="2022-11-23T15:15:17.772" v="624" actId="5793"/>
          <ac:spMkLst>
            <pc:docMk/>
            <pc:sldMk cId="1647357970" sldId="370"/>
            <ac:spMk id="2" creationId="{2A09D25D-75B5-4E45-A1A1-6CE20388C8D9}"/>
          </ac:spMkLst>
        </pc:spChg>
        <pc:spChg chg="mod">
          <ac:chgData name="Bio Ariège-Garonne BAG" userId="52c54e5dd66cfac6" providerId="LiveId" clId="{D67E7E7F-4FD7-4EAB-8EA3-53853C61F3EA}" dt="2022-11-23T15:28:57.737" v="933" actId="20577"/>
          <ac:spMkLst>
            <pc:docMk/>
            <pc:sldMk cId="1647357970" sldId="370"/>
            <ac:spMk id="6" creationId="{31AE0045-2F62-4157-8DBC-63AD17CB2060}"/>
          </ac:spMkLst>
        </pc:spChg>
        <pc:spChg chg="mod">
          <ac:chgData name="Bio Ariège-Garonne BAG" userId="52c54e5dd66cfac6" providerId="LiveId" clId="{D67E7E7F-4FD7-4EAB-8EA3-53853C61F3EA}" dt="2022-11-23T15:32:06.600" v="1025" actId="1076"/>
          <ac:spMkLst>
            <pc:docMk/>
            <pc:sldMk cId="1647357970" sldId="370"/>
            <ac:spMk id="7" creationId="{2C984498-6878-4CDF-839B-6F86E17DC1EA}"/>
          </ac:spMkLst>
        </pc:spChg>
        <pc:spChg chg="mod">
          <ac:chgData name="Bio Ariège-Garonne BAG" userId="52c54e5dd66cfac6" providerId="LiveId" clId="{D67E7E7F-4FD7-4EAB-8EA3-53853C61F3EA}" dt="2022-11-23T15:32:06.600" v="1025" actId="1076"/>
          <ac:spMkLst>
            <pc:docMk/>
            <pc:sldMk cId="1647357970" sldId="370"/>
            <ac:spMk id="12" creationId="{8B066A91-586A-4166-A6CD-A6520F28837E}"/>
          </ac:spMkLst>
        </pc:spChg>
        <pc:spChg chg="mod">
          <ac:chgData name="Bio Ariège-Garonne BAG" userId="52c54e5dd66cfac6" providerId="LiveId" clId="{D67E7E7F-4FD7-4EAB-8EA3-53853C61F3EA}" dt="2022-11-23T15:32:06.600" v="1025" actId="1076"/>
          <ac:spMkLst>
            <pc:docMk/>
            <pc:sldMk cId="1647357970" sldId="370"/>
            <ac:spMk id="13" creationId="{73E47C5D-E376-4872-9BFD-32F41C795D98}"/>
          </ac:spMkLst>
        </pc:spChg>
        <pc:spChg chg="mod">
          <ac:chgData name="Bio Ariège-Garonne BAG" userId="52c54e5dd66cfac6" providerId="LiveId" clId="{D67E7E7F-4FD7-4EAB-8EA3-53853C61F3EA}" dt="2022-11-23T15:32:06.600" v="1025" actId="1076"/>
          <ac:spMkLst>
            <pc:docMk/>
            <pc:sldMk cId="1647357970" sldId="370"/>
            <ac:spMk id="14" creationId="{944EDC8B-928D-462D-A652-74511B54DBC9}"/>
          </ac:spMkLst>
        </pc:spChg>
        <pc:spChg chg="mod">
          <ac:chgData name="Bio Ariège-Garonne BAG" userId="52c54e5dd66cfac6" providerId="LiveId" clId="{D67E7E7F-4FD7-4EAB-8EA3-53853C61F3EA}" dt="2022-11-23T15:32:06.600" v="1025" actId="1076"/>
          <ac:spMkLst>
            <pc:docMk/>
            <pc:sldMk cId="1647357970" sldId="370"/>
            <ac:spMk id="15" creationId="{D246D65F-16B2-41E3-A5FD-3D33B10EABCA}"/>
          </ac:spMkLst>
        </pc:spChg>
        <pc:spChg chg="mod">
          <ac:chgData name="Bio Ariège-Garonne BAG" userId="52c54e5dd66cfac6" providerId="LiveId" clId="{D67E7E7F-4FD7-4EAB-8EA3-53853C61F3EA}" dt="2022-11-23T15:32:06.600" v="1025" actId="1076"/>
          <ac:spMkLst>
            <pc:docMk/>
            <pc:sldMk cId="1647357970" sldId="370"/>
            <ac:spMk id="16" creationId="{6ECC3386-9CD3-4D5D-B083-C68C017FB3F9}"/>
          </ac:spMkLst>
        </pc:spChg>
        <pc:spChg chg="mod">
          <ac:chgData name="Bio Ariège-Garonne BAG" userId="52c54e5dd66cfac6" providerId="LiveId" clId="{D67E7E7F-4FD7-4EAB-8EA3-53853C61F3EA}" dt="2022-11-23T15:32:06.600" v="1025" actId="1076"/>
          <ac:spMkLst>
            <pc:docMk/>
            <pc:sldMk cId="1647357970" sldId="370"/>
            <ac:spMk id="18" creationId="{825964F8-6FCA-4F14-8FF4-9388EACF5AF0}"/>
          </ac:spMkLst>
        </pc:spChg>
        <pc:spChg chg="add del">
          <ac:chgData name="Bio Ariège-Garonne BAG" userId="52c54e5dd66cfac6" providerId="LiveId" clId="{D67E7E7F-4FD7-4EAB-8EA3-53853C61F3EA}" dt="2022-11-23T15:25:51.865" v="851" actId="478"/>
          <ac:spMkLst>
            <pc:docMk/>
            <pc:sldMk cId="1647357970" sldId="370"/>
            <ac:spMk id="22" creationId="{0B2FD5F1-52E6-9554-1DD7-331F6FCA75F8}"/>
          </ac:spMkLst>
        </pc:spChg>
        <pc:grpChg chg="mod">
          <ac:chgData name="Bio Ariège-Garonne BAG" userId="52c54e5dd66cfac6" providerId="LiveId" clId="{D67E7E7F-4FD7-4EAB-8EA3-53853C61F3EA}" dt="2022-11-23T15:32:06.600" v="1025" actId="1076"/>
          <ac:grpSpMkLst>
            <pc:docMk/>
            <pc:sldMk cId="1647357970" sldId="370"/>
            <ac:grpSpMk id="3" creationId="{58747F76-731F-EC4E-E78E-D2E9F0A75529}"/>
          </ac:grpSpMkLst>
        </pc:grpChg>
        <pc:picChg chg="mod">
          <ac:chgData name="Bio Ariège-Garonne BAG" userId="52c54e5dd66cfac6" providerId="LiveId" clId="{D67E7E7F-4FD7-4EAB-8EA3-53853C61F3EA}" dt="2022-11-23T15:32:06.600" v="1025" actId="1076"/>
          <ac:picMkLst>
            <pc:docMk/>
            <pc:sldMk cId="1647357970" sldId="370"/>
            <ac:picMk id="8" creationId="{732E14A5-FD80-4711-8AAE-90DCE883CD66}"/>
          </ac:picMkLst>
        </pc:picChg>
        <pc:picChg chg="mod">
          <ac:chgData name="Bio Ariège-Garonne BAG" userId="52c54e5dd66cfac6" providerId="LiveId" clId="{D67E7E7F-4FD7-4EAB-8EA3-53853C61F3EA}" dt="2022-11-23T15:32:06.600" v="1025" actId="1076"/>
          <ac:picMkLst>
            <pc:docMk/>
            <pc:sldMk cId="1647357970" sldId="370"/>
            <ac:picMk id="9" creationId="{72DC51DA-625F-4204-8660-75F7010AE9EB}"/>
          </ac:picMkLst>
        </pc:picChg>
        <pc:picChg chg="mod">
          <ac:chgData name="Bio Ariège-Garonne BAG" userId="52c54e5dd66cfac6" providerId="LiveId" clId="{D67E7E7F-4FD7-4EAB-8EA3-53853C61F3EA}" dt="2022-11-23T15:32:06.600" v="1025" actId="1076"/>
          <ac:picMkLst>
            <pc:docMk/>
            <pc:sldMk cId="1647357970" sldId="370"/>
            <ac:picMk id="10" creationId="{A9934DED-3F50-4064-B338-12583B3AC2E3}"/>
          </ac:picMkLst>
        </pc:picChg>
        <pc:picChg chg="mod">
          <ac:chgData name="Bio Ariège-Garonne BAG" userId="52c54e5dd66cfac6" providerId="LiveId" clId="{D67E7E7F-4FD7-4EAB-8EA3-53853C61F3EA}" dt="2022-11-23T15:32:06.600" v="1025" actId="1076"/>
          <ac:picMkLst>
            <pc:docMk/>
            <pc:sldMk cId="1647357970" sldId="370"/>
            <ac:picMk id="11" creationId="{AFF9402A-2D76-486C-8720-2DF64483F5C6}"/>
          </ac:picMkLst>
        </pc:picChg>
        <pc:picChg chg="mod">
          <ac:chgData name="Bio Ariège-Garonne BAG" userId="52c54e5dd66cfac6" providerId="LiveId" clId="{D67E7E7F-4FD7-4EAB-8EA3-53853C61F3EA}" dt="2022-11-23T15:32:06.600" v="1025" actId="1076"/>
          <ac:picMkLst>
            <pc:docMk/>
            <pc:sldMk cId="1647357970" sldId="370"/>
            <ac:picMk id="17" creationId="{A4C0FC4B-CEC7-4BE7-82BA-15F1942920D0}"/>
          </ac:picMkLst>
        </pc:picChg>
        <pc:picChg chg="mod">
          <ac:chgData name="Bio Ariège-Garonne BAG" userId="52c54e5dd66cfac6" providerId="LiveId" clId="{D67E7E7F-4FD7-4EAB-8EA3-53853C61F3EA}" dt="2022-11-23T15:32:06.600" v="1025" actId="1076"/>
          <ac:picMkLst>
            <pc:docMk/>
            <pc:sldMk cId="1647357970" sldId="370"/>
            <ac:picMk id="19" creationId="{CADA8BE1-2A26-4D0D-B726-3EAF9C35F5C6}"/>
          </ac:picMkLst>
        </pc:picChg>
        <pc:picChg chg="mod">
          <ac:chgData name="Bio Ariège-Garonne BAG" userId="52c54e5dd66cfac6" providerId="LiveId" clId="{D67E7E7F-4FD7-4EAB-8EA3-53853C61F3EA}" dt="2022-11-23T15:32:06.600" v="1025" actId="1076"/>
          <ac:picMkLst>
            <pc:docMk/>
            <pc:sldMk cId="1647357970" sldId="370"/>
            <ac:picMk id="20" creationId="{86FE1DF6-0F2E-81F6-86DD-B3160E4601EF}"/>
          </ac:picMkLst>
        </pc:picChg>
        <pc:picChg chg="mod">
          <ac:chgData name="Bio Ariège-Garonne BAG" userId="52c54e5dd66cfac6" providerId="LiveId" clId="{D67E7E7F-4FD7-4EAB-8EA3-53853C61F3EA}" dt="2022-11-23T15:32:06.600" v="1025" actId="1076"/>
          <ac:picMkLst>
            <pc:docMk/>
            <pc:sldMk cId="1647357970" sldId="370"/>
            <ac:picMk id="1026" creationId="{A0562EC7-5190-FB98-EABB-565BED5A4E6C}"/>
          </ac:picMkLst>
        </pc:picChg>
      </pc:sldChg>
      <pc:sldChg chg="del modNotesTx">
        <pc:chgData name="Bio Ariège-Garonne BAG" userId="52c54e5dd66cfac6" providerId="LiveId" clId="{D67E7E7F-4FD7-4EAB-8EA3-53853C61F3EA}" dt="2022-11-23T15:45:03.340" v="1308" actId="47"/>
        <pc:sldMkLst>
          <pc:docMk/>
          <pc:sldMk cId="3692090053" sldId="371"/>
        </pc:sldMkLst>
      </pc:sldChg>
      <pc:sldChg chg="modSp del mod ord">
        <pc:chgData name="Bio Ariège-Garonne BAG" userId="52c54e5dd66cfac6" providerId="LiveId" clId="{D67E7E7F-4FD7-4EAB-8EA3-53853C61F3EA}" dt="2022-11-24T14:03:47.490" v="2415" actId="47"/>
        <pc:sldMkLst>
          <pc:docMk/>
          <pc:sldMk cId="1463307786" sldId="372"/>
        </pc:sldMkLst>
        <pc:spChg chg="mod">
          <ac:chgData name="Bio Ariège-Garonne BAG" userId="52c54e5dd66cfac6" providerId="LiveId" clId="{D67E7E7F-4FD7-4EAB-8EA3-53853C61F3EA}" dt="2022-11-23T16:17:19.373" v="1749" actId="1036"/>
          <ac:spMkLst>
            <pc:docMk/>
            <pc:sldMk cId="1463307786" sldId="372"/>
            <ac:spMk id="2" creationId="{71E3BD77-A9B9-4316-94C3-FF46CAA3C15C}"/>
          </ac:spMkLst>
        </pc:spChg>
      </pc:sldChg>
      <pc:sldChg chg="addSp delSp modSp mod modAnim modNotesTx">
        <pc:chgData name="Bio Ariège-Garonne BAG" userId="52c54e5dd66cfac6" providerId="LiveId" clId="{D67E7E7F-4FD7-4EAB-8EA3-53853C61F3EA}" dt="2022-11-25T10:29:02.065" v="3738" actId="478"/>
        <pc:sldMkLst>
          <pc:docMk/>
          <pc:sldMk cId="2832718427" sldId="375"/>
        </pc:sldMkLst>
        <pc:spChg chg="add del mod">
          <ac:chgData name="Bio Ariège-Garonne BAG" userId="52c54e5dd66cfac6" providerId="LiveId" clId="{D67E7E7F-4FD7-4EAB-8EA3-53853C61F3EA}" dt="2022-11-25T10:25:35.464" v="3523" actId="478"/>
          <ac:spMkLst>
            <pc:docMk/>
            <pc:sldMk cId="2832718427" sldId="375"/>
            <ac:spMk id="2" creationId="{1C42366D-A3BB-7129-AC12-A4F5FC4DAD0B}"/>
          </ac:spMkLst>
        </pc:spChg>
        <pc:spChg chg="mod">
          <ac:chgData name="Bio Ariège-Garonne BAG" userId="52c54e5dd66cfac6" providerId="LiveId" clId="{D67E7E7F-4FD7-4EAB-8EA3-53853C61F3EA}" dt="2022-11-25T10:28:38.858" v="3690" actId="1035"/>
          <ac:spMkLst>
            <pc:docMk/>
            <pc:sldMk cId="2832718427" sldId="375"/>
            <ac:spMk id="17" creationId="{0E828FDF-758D-4E8E-87FB-770CB79DDB31}"/>
          </ac:spMkLst>
        </pc:spChg>
        <pc:spChg chg="mod">
          <ac:chgData name="Bio Ariège-Garonne BAG" userId="52c54e5dd66cfac6" providerId="LiveId" clId="{D67E7E7F-4FD7-4EAB-8EA3-53853C61F3EA}" dt="2022-11-25T10:28:23.803" v="3672" actId="1036"/>
          <ac:spMkLst>
            <pc:docMk/>
            <pc:sldMk cId="2832718427" sldId="375"/>
            <ac:spMk id="25" creationId="{21671DD3-384C-47C5-9A51-9077643E392E}"/>
          </ac:spMkLst>
        </pc:spChg>
        <pc:spChg chg="mod">
          <ac:chgData name="Bio Ariège-Garonne BAG" userId="52c54e5dd66cfac6" providerId="LiveId" clId="{D67E7E7F-4FD7-4EAB-8EA3-53853C61F3EA}" dt="2022-11-25T10:28:23.803" v="3672" actId="1036"/>
          <ac:spMkLst>
            <pc:docMk/>
            <pc:sldMk cId="2832718427" sldId="375"/>
            <ac:spMk id="28" creationId="{8D147660-5A80-40CC-8799-A909F79AF914}"/>
          </ac:spMkLst>
        </pc:spChg>
        <pc:spChg chg="mod">
          <ac:chgData name="Bio Ariège-Garonne BAG" userId="52c54e5dd66cfac6" providerId="LiveId" clId="{D67E7E7F-4FD7-4EAB-8EA3-53853C61F3EA}" dt="2022-11-25T10:28:23.803" v="3672" actId="1036"/>
          <ac:spMkLst>
            <pc:docMk/>
            <pc:sldMk cId="2832718427" sldId="375"/>
            <ac:spMk id="108" creationId="{25BD0452-FD91-4819-AAA7-D8F5D979EFB5}"/>
          </ac:spMkLst>
        </pc:spChg>
        <pc:spChg chg="mod">
          <ac:chgData name="Bio Ariège-Garonne BAG" userId="52c54e5dd66cfac6" providerId="LiveId" clId="{D67E7E7F-4FD7-4EAB-8EA3-53853C61F3EA}" dt="2022-11-25T10:28:23.803" v="3672" actId="1036"/>
          <ac:spMkLst>
            <pc:docMk/>
            <pc:sldMk cId="2832718427" sldId="375"/>
            <ac:spMk id="119" creationId="{0D5D2528-9E4D-4C6D-9B6E-0C92D7F42AAB}"/>
          </ac:spMkLst>
        </pc:spChg>
        <pc:spChg chg="mod">
          <ac:chgData name="Bio Ariège-Garonne BAG" userId="52c54e5dd66cfac6" providerId="LiveId" clId="{D67E7E7F-4FD7-4EAB-8EA3-53853C61F3EA}" dt="2022-11-25T10:28:23.803" v="3672" actId="1036"/>
          <ac:spMkLst>
            <pc:docMk/>
            <pc:sldMk cId="2832718427" sldId="375"/>
            <ac:spMk id="121" creationId="{41FFEAF7-85AE-4BEF-8778-7C93DE1A2908}"/>
          </ac:spMkLst>
        </pc:spChg>
        <pc:spChg chg="mod">
          <ac:chgData name="Bio Ariège-Garonne BAG" userId="52c54e5dd66cfac6" providerId="LiveId" clId="{D67E7E7F-4FD7-4EAB-8EA3-53853C61F3EA}" dt="2022-11-25T10:28:23.803" v="3672" actId="1036"/>
          <ac:spMkLst>
            <pc:docMk/>
            <pc:sldMk cId="2832718427" sldId="375"/>
            <ac:spMk id="122" creationId="{D041AFCE-F19C-47C8-A100-F60B6DD734E6}"/>
          </ac:spMkLst>
        </pc:spChg>
        <pc:spChg chg="mod">
          <ac:chgData name="Bio Ariège-Garonne BAG" userId="52c54e5dd66cfac6" providerId="LiveId" clId="{D67E7E7F-4FD7-4EAB-8EA3-53853C61F3EA}" dt="2022-11-25T10:28:23.803" v="3672" actId="1036"/>
          <ac:spMkLst>
            <pc:docMk/>
            <pc:sldMk cId="2832718427" sldId="375"/>
            <ac:spMk id="123" creationId="{D2CA5917-C816-4F98-8AC9-79A19823F608}"/>
          </ac:spMkLst>
        </pc:spChg>
        <pc:spChg chg="mod">
          <ac:chgData name="Bio Ariège-Garonne BAG" userId="52c54e5dd66cfac6" providerId="LiveId" clId="{D67E7E7F-4FD7-4EAB-8EA3-53853C61F3EA}" dt="2022-11-25T10:28:23.803" v="3672" actId="1036"/>
          <ac:spMkLst>
            <pc:docMk/>
            <pc:sldMk cId="2832718427" sldId="375"/>
            <ac:spMk id="124" creationId="{2A8FAEDB-AF6D-4193-AD2E-5285DCC2B21C}"/>
          </ac:spMkLst>
        </pc:spChg>
        <pc:spChg chg="mod">
          <ac:chgData name="Bio Ariège-Garonne BAG" userId="52c54e5dd66cfac6" providerId="LiveId" clId="{D67E7E7F-4FD7-4EAB-8EA3-53853C61F3EA}" dt="2022-11-25T10:28:23.803" v="3672" actId="1036"/>
          <ac:spMkLst>
            <pc:docMk/>
            <pc:sldMk cId="2832718427" sldId="375"/>
            <ac:spMk id="125" creationId="{99DB7565-495F-4D36-84DB-AD01CE40B082}"/>
          </ac:spMkLst>
        </pc:spChg>
        <pc:spChg chg="mod">
          <ac:chgData name="Bio Ariège-Garonne BAG" userId="52c54e5dd66cfac6" providerId="LiveId" clId="{D67E7E7F-4FD7-4EAB-8EA3-53853C61F3EA}" dt="2022-11-25T10:28:23.803" v="3672" actId="1036"/>
          <ac:spMkLst>
            <pc:docMk/>
            <pc:sldMk cId="2832718427" sldId="375"/>
            <ac:spMk id="126" creationId="{4DC023B5-2ADD-4F36-8339-A380060A94C2}"/>
          </ac:spMkLst>
        </pc:spChg>
        <pc:spChg chg="mod">
          <ac:chgData name="Bio Ariège-Garonne BAG" userId="52c54e5dd66cfac6" providerId="LiveId" clId="{D67E7E7F-4FD7-4EAB-8EA3-53853C61F3EA}" dt="2022-11-25T10:28:23.803" v="3672" actId="1036"/>
          <ac:spMkLst>
            <pc:docMk/>
            <pc:sldMk cId="2832718427" sldId="375"/>
            <ac:spMk id="127" creationId="{10716291-09BF-422B-91E8-996B88D42D03}"/>
          </ac:spMkLst>
        </pc:spChg>
        <pc:spChg chg="mod">
          <ac:chgData name="Bio Ariège-Garonne BAG" userId="52c54e5dd66cfac6" providerId="LiveId" clId="{D67E7E7F-4FD7-4EAB-8EA3-53853C61F3EA}" dt="2022-11-25T10:28:23.803" v="3672" actId="1036"/>
          <ac:spMkLst>
            <pc:docMk/>
            <pc:sldMk cId="2832718427" sldId="375"/>
            <ac:spMk id="128" creationId="{0A48D692-DE1D-4220-8C45-E095622AC394}"/>
          </ac:spMkLst>
        </pc:spChg>
        <pc:spChg chg="mod">
          <ac:chgData name="Bio Ariège-Garonne BAG" userId="52c54e5dd66cfac6" providerId="LiveId" clId="{D67E7E7F-4FD7-4EAB-8EA3-53853C61F3EA}" dt="2022-11-25T10:28:23.803" v="3672" actId="1036"/>
          <ac:spMkLst>
            <pc:docMk/>
            <pc:sldMk cId="2832718427" sldId="375"/>
            <ac:spMk id="9216" creationId="{45BF8466-D073-4009-B1C2-2B64E35FC8C1}"/>
          </ac:spMkLst>
        </pc:spChg>
        <pc:picChg chg="mod">
          <ac:chgData name="Bio Ariège-Garonne BAG" userId="52c54e5dd66cfac6" providerId="LiveId" clId="{D67E7E7F-4FD7-4EAB-8EA3-53853C61F3EA}" dt="2022-11-25T10:28:23.803" v="3672" actId="1036"/>
          <ac:picMkLst>
            <pc:docMk/>
            <pc:sldMk cId="2832718427" sldId="375"/>
            <ac:picMk id="22" creationId="{2185B35B-C2A0-4331-ABBC-664F58316EF1}"/>
          </ac:picMkLst>
        </pc:picChg>
        <pc:picChg chg="mod">
          <ac:chgData name="Bio Ariège-Garonne BAG" userId="52c54e5dd66cfac6" providerId="LiveId" clId="{D67E7E7F-4FD7-4EAB-8EA3-53853C61F3EA}" dt="2022-11-25T10:28:23.803" v="3672" actId="1036"/>
          <ac:picMkLst>
            <pc:docMk/>
            <pc:sldMk cId="2832718427" sldId="375"/>
            <ac:picMk id="30" creationId="{2B2ECDDD-9739-4989-9997-F860A80658DB}"/>
          </ac:picMkLst>
        </pc:picChg>
        <pc:picChg chg="mod">
          <ac:chgData name="Bio Ariège-Garonne BAG" userId="52c54e5dd66cfac6" providerId="LiveId" clId="{D67E7E7F-4FD7-4EAB-8EA3-53853C61F3EA}" dt="2022-11-25T10:28:23.803" v="3672" actId="1036"/>
          <ac:picMkLst>
            <pc:docMk/>
            <pc:sldMk cId="2832718427" sldId="375"/>
            <ac:picMk id="9221" creationId="{641AB04E-4409-4D62-B75E-909AD7A90DB3}"/>
          </ac:picMkLst>
        </pc:picChg>
        <pc:cxnChg chg="del mod">
          <ac:chgData name="Bio Ariège-Garonne BAG" userId="52c54e5dd66cfac6" providerId="LiveId" clId="{D67E7E7F-4FD7-4EAB-8EA3-53853C61F3EA}" dt="2022-11-25T10:29:02.065" v="3738" actId="478"/>
          <ac:cxnSpMkLst>
            <pc:docMk/>
            <pc:sldMk cId="2832718427" sldId="375"/>
            <ac:cxnSpMk id="96" creationId="{B2648FB8-6335-489B-BBEB-68A7611AD7DF}"/>
          </ac:cxnSpMkLst>
        </pc:cxnChg>
        <pc:cxnChg chg="mod">
          <ac:chgData name="Bio Ariège-Garonne BAG" userId="52c54e5dd66cfac6" providerId="LiveId" clId="{D67E7E7F-4FD7-4EAB-8EA3-53853C61F3EA}" dt="2022-11-25T10:28:23.803" v="3672" actId="1036"/>
          <ac:cxnSpMkLst>
            <pc:docMk/>
            <pc:sldMk cId="2832718427" sldId="375"/>
            <ac:cxnSpMk id="132" creationId="{34665DB3-3F2D-46D2-9838-1FEAD86299C9}"/>
          </ac:cxnSpMkLst>
        </pc:cxnChg>
        <pc:cxnChg chg="mod">
          <ac:chgData name="Bio Ariège-Garonne BAG" userId="52c54e5dd66cfac6" providerId="LiveId" clId="{D67E7E7F-4FD7-4EAB-8EA3-53853C61F3EA}" dt="2022-11-25T10:28:23.803" v="3672" actId="1036"/>
          <ac:cxnSpMkLst>
            <pc:docMk/>
            <pc:sldMk cId="2832718427" sldId="375"/>
            <ac:cxnSpMk id="9227" creationId="{5B9B1BBA-EDD6-4D90-BDD7-5E3C9E3B40A9}"/>
          </ac:cxnSpMkLst>
        </pc:cxnChg>
      </pc:sldChg>
      <pc:sldChg chg="addSp delSp modSp mod modAnim">
        <pc:chgData name="Bio Ariège-Garonne BAG" userId="52c54e5dd66cfac6" providerId="LiveId" clId="{D67E7E7F-4FD7-4EAB-8EA3-53853C61F3EA}" dt="2022-11-25T10:30:54.284" v="3764"/>
        <pc:sldMkLst>
          <pc:docMk/>
          <pc:sldMk cId="3818693162" sldId="376"/>
        </pc:sldMkLst>
        <pc:spChg chg="mod">
          <ac:chgData name="Bio Ariège-Garonne BAG" userId="52c54e5dd66cfac6" providerId="LiveId" clId="{D67E7E7F-4FD7-4EAB-8EA3-53853C61F3EA}" dt="2022-11-23T16:02:06.726" v="1536" actId="1076"/>
          <ac:spMkLst>
            <pc:docMk/>
            <pc:sldMk cId="3818693162" sldId="376"/>
            <ac:spMk id="2" creationId="{AF2E92B9-EACD-4D4A-B35D-4A3BDA99FDEA}"/>
          </ac:spMkLst>
        </pc:spChg>
        <pc:spChg chg="mod">
          <ac:chgData name="Bio Ariège-Garonne BAG" userId="52c54e5dd66cfac6" providerId="LiveId" clId="{D67E7E7F-4FD7-4EAB-8EA3-53853C61F3EA}" dt="2022-11-23T16:07:43.556" v="1553" actId="20577"/>
          <ac:spMkLst>
            <pc:docMk/>
            <pc:sldMk cId="3818693162" sldId="376"/>
            <ac:spMk id="9" creationId="{559D8137-C020-4CD4-98CE-3D3B36E5224E}"/>
          </ac:spMkLst>
        </pc:spChg>
        <pc:spChg chg="mod">
          <ac:chgData name="Bio Ariège-Garonne BAG" userId="52c54e5dd66cfac6" providerId="LiveId" clId="{D67E7E7F-4FD7-4EAB-8EA3-53853C61F3EA}" dt="2022-11-24T14:21:48.585" v="2593" actId="20577"/>
          <ac:spMkLst>
            <pc:docMk/>
            <pc:sldMk cId="3818693162" sldId="376"/>
            <ac:spMk id="11" creationId="{7249085E-D9AE-4DBF-9CBA-AE2B9945E8C9}"/>
          </ac:spMkLst>
        </pc:spChg>
        <pc:picChg chg="add mod">
          <ac:chgData name="Bio Ariège-Garonne BAG" userId="52c54e5dd66cfac6" providerId="LiveId" clId="{D67E7E7F-4FD7-4EAB-8EA3-53853C61F3EA}" dt="2022-11-23T16:07:24.270" v="1547" actId="1076"/>
          <ac:picMkLst>
            <pc:docMk/>
            <pc:sldMk cId="3818693162" sldId="376"/>
            <ac:picMk id="5" creationId="{27D52F27-A9F1-1D55-382B-808A91129325}"/>
          </ac:picMkLst>
        </pc:picChg>
        <pc:picChg chg="del mod">
          <ac:chgData name="Bio Ariège-Garonne BAG" userId="52c54e5dd66cfac6" providerId="LiveId" clId="{D67E7E7F-4FD7-4EAB-8EA3-53853C61F3EA}" dt="2022-11-23T16:07:21.721" v="1545" actId="478"/>
          <ac:picMkLst>
            <pc:docMk/>
            <pc:sldMk cId="3818693162" sldId="376"/>
            <ac:picMk id="8" creationId="{D3156347-ACB7-43B1-ABEE-D6C944E90634}"/>
          </ac:picMkLst>
        </pc:picChg>
      </pc:sldChg>
      <pc:sldChg chg="addSp delSp modSp mod ord modNotesTx">
        <pc:chgData name="Bio Ariège-Garonne BAG" userId="52c54e5dd66cfac6" providerId="LiveId" clId="{D67E7E7F-4FD7-4EAB-8EA3-53853C61F3EA}" dt="2022-11-25T10:21:06.721" v="3399" actId="478"/>
        <pc:sldMkLst>
          <pc:docMk/>
          <pc:sldMk cId="754233912" sldId="377"/>
        </pc:sldMkLst>
        <pc:spChg chg="mod">
          <ac:chgData name="Bio Ariège-Garonne BAG" userId="52c54e5dd66cfac6" providerId="LiveId" clId="{D67E7E7F-4FD7-4EAB-8EA3-53853C61F3EA}" dt="2022-11-24T15:07:39.759" v="2779" actId="20577"/>
          <ac:spMkLst>
            <pc:docMk/>
            <pc:sldMk cId="754233912" sldId="377"/>
            <ac:spMk id="2" creationId="{358E49A1-D9E2-48C7-B103-5121B12B5660}"/>
          </ac:spMkLst>
        </pc:spChg>
        <pc:spChg chg="del">
          <ac:chgData name="Bio Ariège-Garonne BAG" userId="52c54e5dd66cfac6" providerId="LiveId" clId="{D67E7E7F-4FD7-4EAB-8EA3-53853C61F3EA}" dt="2022-11-24T15:07:33.198" v="2767" actId="478"/>
          <ac:spMkLst>
            <pc:docMk/>
            <pc:sldMk cId="754233912" sldId="377"/>
            <ac:spMk id="3" creationId="{186E5BF3-9474-4E7F-B945-A0ED62DF2469}"/>
          </ac:spMkLst>
        </pc:spChg>
        <pc:spChg chg="add del mod">
          <ac:chgData name="Bio Ariège-Garonne BAG" userId="52c54e5dd66cfac6" providerId="LiveId" clId="{D67E7E7F-4FD7-4EAB-8EA3-53853C61F3EA}" dt="2022-11-25T10:21:06.721" v="3399" actId="478"/>
          <ac:spMkLst>
            <pc:docMk/>
            <pc:sldMk cId="754233912" sldId="377"/>
            <ac:spMk id="5" creationId="{F35E0383-0DDC-EF43-02D4-9438440B8025}"/>
          </ac:spMkLst>
        </pc:spChg>
        <pc:graphicFrameChg chg="add del mod">
          <ac:chgData name="Bio Ariège-Garonne BAG" userId="52c54e5dd66cfac6" providerId="LiveId" clId="{D67E7E7F-4FD7-4EAB-8EA3-53853C61F3EA}" dt="2022-11-24T15:07:44.757" v="2781" actId="478"/>
          <ac:graphicFrameMkLst>
            <pc:docMk/>
            <pc:sldMk cId="754233912" sldId="377"/>
            <ac:graphicFrameMk id="7" creationId="{3B221404-14E2-DAB9-784C-62B6985338F7}"/>
          </ac:graphicFrameMkLst>
        </pc:graphicFrameChg>
        <pc:graphicFrameChg chg="add del mod modGraphic">
          <ac:chgData name="Bio Ariège-Garonne BAG" userId="52c54e5dd66cfac6" providerId="LiveId" clId="{D67E7E7F-4FD7-4EAB-8EA3-53853C61F3EA}" dt="2022-11-24T15:08:11.892" v="2785" actId="478"/>
          <ac:graphicFrameMkLst>
            <pc:docMk/>
            <pc:sldMk cId="754233912" sldId="377"/>
            <ac:graphicFrameMk id="8" creationId="{9F4490E5-3092-8793-E574-5BEE627EF1C0}"/>
          </ac:graphicFrameMkLst>
        </pc:graphicFrameChg>
        <pc:graphicFrameChg chg="add del mod">
          <ac:chgData name="Bio Ariège-Garonne BAG" userId="52c54e5dd66cfac6" providerId="LiveId" clId="{D67E7E7F-4FD7-4EAB-8EA3-53853C61F3EA}" dt="2022-11-24T15:08:52.552" v="2787"/>
          <ac:graphicFrameMkLst>
            <pc:docMk/>
            <pc:sldMk cId="754233912" sldId="377"/>
            <ac:graphicFrameMk id="9" creationId="{65D0A584-CF10-C161-A937-FC725564B199}"/>
          </ac:graphicFrameMkLst>
        </pc:graphicFrameChg>
        <pc:graphicFrameChg chg="add del mod modGraphic">
          <ac:chgData name="Bio Ariège-Garonne BAG" userId="52c54e5dd66cfac6" providerId="LiveId" clId="{D67E7E7F-4FD7-4EAB-8EA3-53853C61F3EA}" dt="2022-11-24T15:10:27.693" v="2791" actId="478"/>
          <ac:graphicFrameMkLst>
            <pc:docMk/>
            <pc:sldMk cId="754233912" sldId="377"/>
            <ac:graphicFrameMk id="10" creationId="{A9DB514B-B29D-64B0-A55F-B44E49C570FF}"/>
          </ac:graphicFrameMkLst>
        </pc:graphicFrameChg>
        <pc:picChg chg="del">
          <ac:chgData name="Bio Ariège-Garonne BAG" userId="52c54e5dd66cfac6" providerId="LiveId" clId="{D67E7E7F-4FD7-4EAB-8EA3-53853C61F3EA}" dt="2022-11-24T15:07:31.402" v="2766" actId="478"/>
          <ac:picMkLst>
            <pc:docMk/>
            <pc:sldMk cId="754233912" sldId="377"/>
            <ac:picMk id="6" creationId="{17C9BCBA-266F-478F-AD82-53E0EFE73D32}"/>
          </ac:picMkLst>
        </pc:picChg>
        <pc:picChg chg="add del mod modCrop">
          <ac:chgData name="Bio Ariège-Garonne BAG" userId="52c54e5dd66cfac6" providerId="LiveId" clId="{D67E7E7F-4FD7-4EAB-8EA3-53853C61F3EA}" dt="2022-11-24T15:10:43.790" v="2796" actId="478"/>
          <ac:picMkLst>
            <pc:docMk/>
            <pc:sldMk cId="754233912" sldId="377"/>
            <ac:picMk id="12" creationId="{591E8662-41DE-AEE7-A941-CDDF659E6FC6}"/>
          </ac:picMkLst>
        </pc:picChg>
        <pc:picChg chg="add del mod modCrop">
          <ac:chgData name="Bio Ariège-Garonne BAG" userId="52c54e5dd66cfac6" providerId="LiveId" clId="{D67E7E7F-4FD7-4EAB-8EA3-53853C61F3EA}" dt="2022-11-24T15:15:25.982" v="2823" actId="12788"/>
          <ac:picMkLst>
            <pc:docMk/>
            <pc:sldMk cId="754233912" sldId="377"/>
            <ac:picMk id="14" creationId="{14EB46FC-D768-FC6F-74A2-23FB1FC40791}"/>
          </ac:picMkLst>
        </pc:picChg>
      </pc:sldChg>
      <pc:sldChg chg="addSp delSp modSp add mod delAnim modAnim modNotesTx">
        <pc:chgData name="Bio Ariège-Garonne BAG" userId="52c54e5dd66cfac6" providerId="LiveId" clId="{D67E7E7F-4FD7-4EAB-8EA3-53853C61F3EA}" dt="2022-11-25T10:23:27.464" v="3491" actId="20577"/>
        <pc:sldMkLst>
          <pc:docMk/>
          <pc:sldMk cId="237344732" sldId="378"/>
        </pc:sldMkLst>
        <pc:spChg chg="del">
          <ac:chgData name="Bio Ariège-Garonne BAG" userId="52c54e5dd66cfac6" providerId="LiveId" clId="{D67E7E7F-4FD7-4EAB-8EA3-53853C61F3EA}" dt="2022-11-25T10:23:00.080" v="3451" actId="478"/>
          <ac:spMkLst>
            <pc:docMk/>
            <pc:sldMk cId="237344732" sldId="378"/>
            <ac:spMk id="2" creationId="{2A09D25D-75B5-4E45-A1A1-6CE20388C8D9}"/>
          </ac:spMkLst>
        </pc:spChg>
        <pc:spChg chg="add del mod">
          <ac:chgData name="Bio Ariège-Garonne BAG" userId="52c54e5dd66cfac6" providerId="LiveId" clId="{D67E7E7F-4FD7-4EAB-8EA3-53853C61F3EA}" dt="2022-11-23T16:16:01.629" v="1706" actId="478"/>
          <ac:spMkLst>
            <pc:docMk/>
            <pc:sldMk cId="237344732" sldId="378"/>
            <ac:spMk id="3" creationId="{1864A661-A9FF-1D99-7B63-6C689E519D57}"/>
          </ac:spMkLst>
        </pc:spChg>
        <pc:spChg chg="mod">
          <ac:chgData name="Bio Ariège-Garonne BAG" userId="52c54e5dd66cfac6" providerId="LiveId" clId="{D67E7E7F-4FD7-4EAB-8EA3-53853C61F3EA}" dt="2022-11-25T10:23:13.840" v="3460" actId="1036"/>
          <ac:spMkLst>
            <pc:docMk/>
            <pc:sldMk cId="237344732" sldId="378"/>
            <ac:spMk id="5" creationId="{5D405E3C-2A7E-4DF1-A284-8273F81DE26F}"/>
          </ac:spMkLst>
        </pc:spChg>
        <pc:spChg chg="mod">
          <ac:chgData name="Bio Ariège-Garonne BAG" userId="52c54e5dd66cfac6" providerId="LiveId" clId="{D67E7E7F-4FD7-4EAB-8EA3-53853C61F3EA}" dt="2022-11-25T10:23:17.465" v="3465" actId="1036"/>
          <ac:spMkLst>
            <pc:docMk/>
            <pc:sldMk cId="237344732" sldId="378"/>
            <ac:spMk id="6" creationId="{31AE0045-2F62-4157-8DBC-63AD17CB2060}"/>
          </ac:spMkLst>
        </pc:spChg>
        <pc:spChg chg="add del mod">
          <ac:chgData name="Bio Ariège-Garonne BAG" userId="52c54e5dd66cfac6" providerId="LiveId" clId="{D67E7E7F-4FD7-4EAB-8EA3-53853C61F3EA}" dt="2022-11-25T10:23:02.553" v="3452" actId="478"/>
          <ac:spMkLst>
            <pc:docMk/>
            <pc:sldMk cId="237344732" sldId="378"/>
            <ac:spMk id="7" creationId="{5CB0AFCE-0E06-8724-9EEF-CC080C89205E}"/>
          </ac:spMkLst>
        </pc:spChg>
        <pc:spChg chg="add mod">
          <ac:chgData name="Bio Ariège-Garonne BAG" userId="52c54e5dd66cfac6" providerId="LiveId" clId="{D67E7E7F-4FD7-4EAB-8EA3-53853C61F3EA}" dt="2022-11-25T10:23:27.464" v="3491" actId="20577"/>
          <ac:spMkLst>
            <pc:docMk/>
            <pc:sldMk cId="237344732" sldId="378"/>
            <ac:spMk id="8" creationId="{3ECF1D88-3943-EC7D-707B-91F693035ACE}"/>
          </ac:spMkLst>
        </pc:spChg>
        <pc:spChg chg="add del mod">
          <ac:chgData name="Bio Ariège-Garonne BAG" userId="52c54e5dd66cfac6" providerId="LiveId" clId="{D67E7E7F-4FD7-4EAB-8EA3-53853C61F3EA}" dt="2022-11-23T15:30:29.314" v="939" actId="478"/>
          <ac:spMkLst>
            <pc:docMk/>
            <pc:sldMk cId="237344732" sldId="378"/>
            <ac:spMk id="21" creationId="{FF719D03-8D7D-13F7-26DF-D4CBA672B77E}"/>
          </ac:spMkLst>
        </pc:spChg>
        <pc:spChg chg="add mod ord">
          <ac:chgData name="Bio Ariège-Garonne BAG" userId="52c54e5dd66cfac6" providerId="LiveId" clId="{D67E7E7F-4FD7-4EAB-8EA3-53853C61F3EA}" dt="2022-11-24T14:07:50.754" v="2484" actId="1076"/>
          <ac:spMkLst>
            <pc:docMk/>
            <pc:sldMk cId="237344732" sldId="378"/>
            <ac:spMk id="26" creationId="{9DBF1ED1-3804-7968-D80B-60D4B904290E}"/>
          </ac:spMkLst>
        </pc:spChg>
        <pc:spChg chg="add mod">
          <ac:chgData name="Bio Ariège-Garonne BAG" userId="52c54e5dd66cfac6" providerId="LiveId" clId="{D67E7E7F-4FD7-4EAB-8EA3-53853C61F3EA}" dt="2022-11-24T14:08:05.201" v="2525" actId="1076"/>
          <ac:spMkLst>
            <pc:docMk/>
            <pc:sldMk cId="237344732" sldId="378"/>
            <ac:spMk id="27" creationId="{55BDC2D1-5093-A44E-4A42-338B2D47D429}"/>
          </ac:spMkLst>
        </pc:spChg>
        <pc:spChg chg="add del mod">
          <ac:chgData name="Bio Ariège-Garonne BAG" userId="52c54e5dd66cfac6" providerId="LiveId" clId="{D67E7E7F-4FD7-4EAB-8EA3-53853C61F3EA}" dt="2022-11-23T16:15:35.281" v="1700" actId="478"/>
          <ac:spMkLst>
            <pc:docMk/>
            <pc:sldMk cId="237344732" sldId="378"/>
            <ac:spMk id="28" creationId="{9D8654FC-F474-A8FF-1EC7-9188A1016683}"/>
          </ac:spMkLst>
        </pc:spChg>
        <pc:spChg chg="mod">
          <ac:chgData name="Bio Ariège-Garonne BAG" userId="52c54e5dd66cfac6" providerId="LiveId" clId="{D67E7E7F-4FD7-4EAB-8EA3-53853C61F3EA}" dt="2022-11-24T14:07:02.113" v="2473" actId="1035"/>
          <ac:spMkLst>
            <pc:docMk/>
            <pc:sldMk cId="237344732" sldId="378"/>
            <ac:spMk id="30" creationId="{B0D49A9C-361E-E1E0-DC7B-09AFF8DC81DC}"/>
          </ac:spMkLst>
        </pc:spChg>
        <pc:spChg chg="mod">
          <ac:chgData name="Bio Ariège-Garonne BAG" userId="52c54e5dd66cfac6" providerId="LiveId" clId="{D67E7E7F-4FD7-4EAB-8EA3-53853C61F3EA}" dt="2022-11-24T14:07:02.113" v="2473" actId="1035"/>
          <ac:spMkLst>
            <pc:docMk/>
            <pc:sldMk cId="237344732" sldId="378"/>
            <ac:spMk id="31" creationId="{56085B76-FB01-B8CE-5C8E-E6006CB839C9}"/>
          </ac:spMkLst>
        </pc:spChg>
        <pc:spChg chg="mod">
          <ac:chgData name="Bio Ariège-Garonne BAG" userId="52c54e5dd66cfac6" providerId="LiveId" clId="{D67E7E7F-4FD7-4EAB-8EA3-53853C61F3EA}" dt="2022-11-24T14:07:02.113" v="2473" actId="1035"/>
          <ac:spMkLst>
            <pc:docMk/>
            <pc:sldMk cId="237344732" sldId="378"/>
            <ac:spMk id="36" creationId="{86BD83F3-69B1-D685-608A-4C138480072D}"/>
          </ac:spMkLst>
        </pc:spChg>
        <pc:spChg chg="mod">
          <ac:chgData name="Bio Ariège-Garonne BAG" userId="52c54e5dd66cfac6" providerId="LiveId" clId="{D67E7E7F-4FD7-4EAB-8EA3-53853C61F3EA}" dt="2022-11-24T14:07:02.113" v="2473" actId="1035"/>
          <ac:spMkLst>
            <pc:docMk/>
            <pc:sldMk cId="237344732" sldId="378"/>
            <ac:spMk id="37" creationId="{C72B4754-DD72-D830-FD63-1AFF18581039}"/>
          </ac:spMkLst>
        </pc:spChg>
        <pc:spChg chg="mod">
          <ac:chgData name="Bio Ariège-Garonne BAG" userId="52c54e5dd66cfac6" providerId="LiveId" clId="{D67E7E7F-4FD7-4EAB-8EA3-53853C61F3EA}" dt="2022-11-24T14:07:02.113" v="2473" actId="1035"/>
          <ac:spMkLst>
            <pc:docMk/>
            <pc:sldMk cId="237344732" sldId="378"/>
            <ac:spMk id="38" creationId="{58A1E7F2-95A6-58EE-995A-387EBCFC02F6}"/>
          </ac:spMkLst>
        </pc:spChg>
        <pc:spChg chg="mod">
          <ac:chgData name="Bio Ariège-Garonne BAG" userId="52c54e5dd66cfac6" providerId="LiveId" clId="{D67E7E7F-4FD7-4EAB-8EA3-53853C61F3EA}" dt="2022-11-24T14:07:02.113" v="2473" actId="1035"/>
          <ac:spMkLst>
            <pc:docMk/>
            <pc:sldMk cId="237344732" sldId="378"/>
            <ac:spMk id="39" creationId="{9C5456D5-CCF0-09F6-B753-1F70A992EDF5}"/>
          </ac:spMkLst>
        </pc:spChg>
        <pc:spChg chg="mod">
          <ac:chgData name="Bio Ariège-Garonne BAG" userId="52c54e5dd66cfac6" providerId="LiveId" clId="{D67E7E7F-4FD7-4EAB-8EA3-53853C61F3EA}" dt="2022-11-24T14:07:09.371" v="2476" actId="14100"/>
          <ac:spMkLst>
            <pc:docMk/>
            <pc:sldMk cId="237344732" sldId="378"/>
            <ac:spMk id="41" creationId="{9D4E0DA5-0012-070C-3E48-9D7668AEE30D}"/>
          </ac:spMkLst>
        </pc:spChg>
        <pc:spChg chg="add mod">
          <ac:chgData name="Bio Ariège-Garonne BAG" userId="52c54e5dd66cfac6" providerId="LiveId" clId="{D67E7E7F-4FD7-4EAB-8EA3-53853C61F3EA}" dt="2022-11-24T14:07:41.730" v="2483" actId="1076"/>
          <ac:spMkLst>
            <pc:docMk/>
            <pc:sldMk cId="237344732" sldId="378"/>
            <ac:spMk id="48" creationId="{507C42EA-7FDA-B5D3-A4A4-DFEAD6BAEDC6}"/>
          </ac:spMkLst>
        </pc:spChg>
        <pc:spChg chg="add mod">
          <ac:chgData name="Bio Ariège-Garonne BAG" userId="52c54e5dd66cfac6" providerId="LiveId" clId="{D67E7E7F-4FD7-4EAB-8EA3-53853C61F3EA}" dt="2022-11-24T14:07:30.706" v="2480" actId="1076"/>
          <ac:spMkLst>
            <pc:docMk/>
            <pc:sldMk cId="237344732" sldId="378"/>
            <ac:spMk id="49" creationId="{C7278BEA-4AB6-6458-EFCF-C083338D503F}"/>
          </ac:spMkLst>
        </pc:spChg>
        <pc:spChg chg="add mod">
          <ac:chgData name="Bio Ariège-Garonne BAG" userId="52c54e5dd66cfac6" providerId="LiveId" clId="{D67E7E7F-4FD7-4EAB-8EA3-53853C61F3EA}" dt="2022-11-24T14:08:29.076" v="2539" actId="404"/>
          <ac:spMkLst>
            <pc:docMk/>
            <pc:sldMk cId="237344732" sldId="378"/>
            <ac:spMk id="51" creationId="{DD53733C-C59A-595E-77E5-937E7BEECDAA}"/>
          </ac:spMkLst>
        </pc:spChg>
        <pc:grpChg chg="del">
          <ac:chgData name="Bio Ariège-Garonne BAG" userId="52c54e5dd66cfac6" providerId="LiveId" clId="{D67E7E7F-4FD7-4EAB-8EA3-53853C61F3EA}" dt="2022-11-23T15:32:16.860" v="1026" actId="478"/>
          <ac:grpSpMkLst>
            <pc:docMk/>
            <pc:sldMk cId="237344732" sldId="378"/>
            <ac:grpSpMk id="3" creationId="{58747F76-731F-EC4E-E78E-D2E9F0A75529}"/>
          </ac:grpSpMkLst>
        </pc:grpChg>
        <pc:grpChg chg="add mod">
          <ac:chgData name="Bio Ariège-Garonne BAG" userId="52c54e5dd66cfac6" providerId="LiveId" clId="{D67E7E7F-4FD7-4EAB-8EA3-53853C61F3EA}" dt="2022-11-24T14:07:02.113" v="2473" actId="1035"/>
          <ac:grpSpMkLst>
            <pc:docMk/>
            <pc:sldMk cId="237344732" sldId="378"/>
            <ac:grpSpMk id="29" creationId="{D272DBB9-B932-573F-6C93-D64849371EFD}"/>
          </ac:grpSpMkLst>
        </pc:grpChg>
        <pc:picChg chg="del">
          <ac:chgData name="Bio Ariège-Garonne BAG" userId="52c54e5dd66cfac6" providerId="LiveId" clId="{D67E7E7F-4FD7-4EAB-8EA3-53853C61F3EA}" dt="2022-11-23T15:32:16.860" v="1026" actId="478"/>
          <ac:picMkLst>
            <pc:docMk/>
            <pc:sldMk cId="237344732" sldId="378"/>
            <ac:picMk id="20" creationId="{86FE1DF6-0F2E-81F6-86DD-B3160E4601EF}"/>
          </ac:picMkLst>
        </pc:picChg>
        <pc:picChg chg="add mod">
          <ac:chgData name="Bio Ariège-Garonne BAG" userId="52c54e5dd66cfac6" providerId="LiveId" clId="{D67E7E7F-4FD7-4EAB-8EA3-53853C61F3EA}" dt="2022-11-24T14:07:59.721" v="2524" actId="1038"/>
          <ac:picMkLst>
            <pc:docMk/>
            <pc:sldMk cId="237344732" sldId="378"/>
            <ac:picMk id="22" creationId="{0E5CAB63-9FFB-B453-3F17-86B59B198323}"/>
          </ac:picMkLst>
        </pc:picChg>
        <pc:picChg chg="add mod">
          <ac:chgData name="Bio Ariège-Garonne BAG" userId="52c54e5dd66cfac6" providerId="LiveId" clId="{D67E7E7F-4FD7-4EAB-8EA3-53853C61F3EA}" dt="2022-11-24T14:07:59.721" v="2524" actId="1038"/>
          <ac:picMkLst>
            <pc:docMk/>
            <pc:sldMk cId="237344732" sldId="378"/>
            <ac:picMk id="23" creationId="{5346F660-F25A-9904-C0F3-AE931009AF64}"/>
          </ac:picMkLst>
        </pc:picChg>
        <pc:picChg chg="add mod">
          <ac:chgData name="Bio Ariège-Garonne BAG" userId="52c54e5dd66cfac6" providerId="LiveId" clId="{D67E7E7F-4FD7-4EAB-8EA3-53853C61F3EA}" dt="2022-11-24T14:07:59.721" v="2524" actId="1038"/>
          <ac:picMkLst>
            <pc:docMk/>
            <pc:sldMk cId="237344732" sldId="378"/>
            <ac:picMk id="24" creationId="{448543FA-8BB6-35FE-60E6-3AA414277DCA}"/>
          </ac:picMkLst>
        </pc:picChg>
        <pc:picChg chg="add mod">
          <ac:chgData name="Bio Ariège-Garonne BAG" userId="52c54e5dd66cfac6" providerId="LiveId" clId="{D67E7E7F-4FD7-4EAB-8EA3-53853C61F3EA}" dt="2022-11-24T14:07:59.721" v="2524" actId="1038"/>
          <ac:picMkLst>
            <pc:docMk/>
            <pc:sldMk cId="237344732" sldId="378"/>
            <ac:picMk id="25" creationId="{63E427A6-B24B-6564-A084-071B7DF7EC49}"/>
          </ac:picMkLst>
        </pc:picChg>
        <pc:picChg chg="mod">
          <ac:chgData name="Bio Ariège-Garonne BAG" userId="52c54e5dd66cfac6" providerId="LiveId" clId="{D67E7E7F-4FD7-4EAB-8EA3-53853C61F3EA}" dt="2022-11-24T14:07:02.113" v="2473" actId="1035"/>
          <ac:picMkLst>
            <pc:docMk/>
            <pc:sldMk cId="237344732" sldId="378"/>
            <ac:picMk id="32" creationId="{11C3C585-E192-494A-9A2D-073490B10B8F}"/>
          </ac:picMkLst>
        </pc:picChg>
        <pc:picChg chg="mod">
          <ac:chgData name="Bio Ariège-Garonne BAG" userId="52c54e5dd66cfac6" providerId="LiveId" clId="{D67E7E7F-4FD7-4EAB-8EA3-53853C61F3EA}" dt="2022-11-24T14:07:02.113" v="2473" actId="1035"/>
          <ac:picMkLst>
            <pc:docMk/>
            <pc:sldMk cId="237344732" sldId="378"/>
            <ac:picMk id="33" creationId="{7FEFAEAF-B41E-CEFD-2A4C-F0CC99309E9D}"/>
          </ac:picMkLst>
        </pc:picChg>
        <pc:picChg chg="mod">
          <ac:chgData name="Bio Ariège-Garonne BAG" userId="52c54e5dd66cfac6" providerId="LiveId" clId="{D67E7E7F-4FD7-4EAB-8EA3-53853C61F3EA}" dt="2022-11-24T14:07:02.113" v="2473" actId="1035"/>
          <ac:picMkLst>
            <pc:docMk/>
            <pc:sldMk cId="237344732" sldId="378"/>
            <ac:picMk id="34" creationId="{C1E0DDCE-B129-7C3C-6738-230BE468D7AD}"/>
          </ac:picMkLst>
        </pc:picChg>
        <pc:picChg chg="mod">
          <ac:chgData name="Bio Ariège-Garonne BAG" userId="52c54e5dd66cfac6" providerId="LiveId" clId="{D67E7E7F-4FD7-4EAB-8EA3-53853C61F3EA}" dt="2022-11-24T14:07:02.113" v="2473" actId="1035"/>
          <ac:picMkLst>
            <pc:docMk/>
            <pc:sldMk cId="237344732" sldId="378"/>
            <ac:picMk id="35" creationId="{DF41FDB0-1098-8760-C5D3-076C5940D4F6}"/>
          </ac:picMkLst>
        </pc:picChg>
        <pc:picChg chg="mod">
          <ac:chgData name="Bio Ariège-Garonne BAG" userId="52c54e5dd66cfac6" providerId="LiveId" clId="{D67E7E7F-4FD7-4EAB-8EA3-53853C61F3EA}" dt="2022-11-24T14:07:02.113" v="2473" actId="1035"/>
          <ac:picMkLst>
            <pc:docMk/>
            <pc:sldMk cId="237344732" sldId="378"/>
            <ac:picMk id="40" creationId="{118C7CC7-A6FF-A080-8950-65DED4FD70C9}"/>
          </ac:picMkLst>
        </pc:picChg>
        <pc:picChg chg="mod">
          <ac:chgData name="Bio Ariège-Garonne BAG" userId="52c54e5dd66cfac6" providerId="LiveId" clId="{D67E7E7F-4FD7-4EAB-8EA3-53853C61F3EA}" dt="2022-11-24T14:07:02.113" v="2473" actId="1035"/>
          <ac:picMkLst>
            <pc:docMk/>
            <pc:sldMk cId="237344732" sldId="378"/>
            <ac:picMk id="42" creationId="{972D89B9-9B53-76EA-37C2-DD88D3B9D06E}"/>
          </ac:picMkLst>
        </pc:picChg>
        <pc:picChg chg="mod">
          <ac:chgData name="Bio Ariège-Garonne BAG" userId="52c54e5dd66cfac6" providerId="LiveId" clId="{D67E7E7F-4FD7-4EAB-8EA3-53853C61F3EA}" dt="2022-11-24T14:07:02.113" v="2473" actId="1035"/>
          <ac:picMkLst>
            <pc:docMk/>
            <pc:sldMk cId="237344732" sldId="378"/>
            <ac:picMk id="43" creationId="{3372AF39-A4B7-158F-9435-DF89CE828255}"/>
          </ac:picMkLst>
        </pc:picChg>
        <pc:picChg chg="add mod">
          <ac:chgData name="Bio Ariège-Garonne BAG" userId="52c54e5dd66cfac6" providerId="LiveId" clId="{D67E7E7F-4FD7-4EAB-8EA3-53853C61F3EA}" dt="2022-11-24T14:07:06.969" v="2475" actId="1076"/>
          <ac:picMkLst>
            <pc:docMk/>
            <pc:sldMk cId="237344732" sldId="378"/>
            <ac:picMk id="44" creationId="{8171CA59-F309-0278-0548-A234B80D47F1}"/>
          </ac:picMkLst>
        </pc:picChg>
        <pc:picChg chg="add mod">
          <ac:chgData name="Bio Ariège-Garonne BAG" userId="52c54e5dd66cfac6" providerId="LiveId" clId="{D67E7E7F-4FD7-4EAB-8EA3-53853C61F3EA}" dt="2022-11-23T15:34:09.091" v="1103" actId="571"/>
          <ac:picMkLst>
            <pc:docMk/>
            <pc:sldMk cId="237344732" sldId="378"/>
            <ac:picMk id="45" creationId="{E6F2FD4D-BD89-11D7-9ADB-BA35063B8D18}"/>
          </ac:picMkLst>
        </pc:picChg>
        <pc:picChg chg="add mod">
          <ac:chgData name="Bio Ariège-Garonne BAG" userId="52c54e5dd66cfac6" providerId="LiveId" clId="{D67E7E7F-4FD7-4EAB-8EA3-53853C61F3EA}" dt="2022-11-23T15:34:09.091" v="1103" actId="571"/>
          <ac:picMkLst>
            <pc:docMk/>
            <pc:sldMk cId="237344732" sldId="378"/>
            <ac:picMk id="46" creationId="{184EB586-BD19-BA9E-1FAA-CDB929D4EC34}"/>
          </ac:picMkLst>
        </pc:picChg>
        <pc:picChg chg="add mod">
          <ac:chgData name="Bio Ariège-Garonne BAG" userId="52c54e5dd66cfac6" providerId="LiveId" clId="{D67E7E7F-4FD7-4EAB-8EA3-53853C61F3EA}" dt="2022-11-23T15:34:09.091" v="1103" actId="571"/>
          <ac:picMkLst>
            <pc:docMk/>
            <pc:sldMk cId="237344732" sldId="378"/>
            <ac:picMk id="47" creationId="{DCA01089-9E51-2F4A-C714-C19950E76D71}"/>
          </ac:picMkLst>
        </pc:picChg>
      </pc:sldChg>
      <pc:sldChg chg="addSp delSp modSp add mod modNotesTx">
        <pc:chgData name="Bio Ariège-Garonne BAG" userId="52c54e5dd66cfac6" providerId="LiveId" clId="{D67E7E7F-4FD7-4EAB-8EA3-53853C61F3EA}" dt="2022-11-25T10:24:38.087" v="3519" actId="1035"/>
        <pc:sldMkLst>
          <pc:docMk/>
          <pc:sldMk cId="1605063621" sldId="379"/>
        </pc:sldMkLst>
        <pc:spChg chg="del mod">
          <ac:chgData name="Bio Ariège-Garonne BAG" userId="52c54e5dd66cfac6" providerId="LiveId" clId="{D67E7E7F-4FD7-4EAB-8EA3-53853C61F3EA}" dt="2022-11-25T10:24:30.192" v="3512" actId="478"/>
          <ac:spMkLst>
            <pc:docMk/>
            <pc:sldMk cId="1605063621" sldId="379"/>
            <ac:spMk id="2" creationId="{2A09D25D-75B5-4E45-A1A1-6CE20388C8D9}"/>
          </ac:spMkLst>
        </pc:spChg>
        <pc:spChg chg="add del mod">
          <ac:chgData name="Bio Ariège-Garonne BAG" userId="52c54e5dd66cfac6" providerId="LiveId" clId="{D67E7E7F-4FD7-4EAB-8EA3-53853C61F3EA}" dt="2022-11-25T10:23:50.297" v="3495"/>
          <ac:spMkLst>
            <pc:docMk/>
            <pc:sldMk cId="1605063621" sldId="379"/>
            <ac:spMk id="3" creationId="{55B4614F-F70A-F657-4F5E-9D3BBA110C5D}"/>
          </ac:spMkLst>
        </pc:spChg>
        <pc:spChg chg="add mod">
          <ac:chgData name="Bio Ariège-Garonne BAG" userId="52c54e5dd66cfac6" providerId="LiveId" clId="{D67E7E7F-4FD7-4EAB-8EA3-53853C61F3EA}" dt="2022-11-25T10:24:38.087" v="3519" actId="1035"/>
          <ac:spMkLst>
            <pc:docMk/>
            <pc:sldMk cId="1605063621" sldId="379"/>
            <ac:spMk id="5" creationId="{5749F20F-423F-C14A-4875-4C4676558FC8}"/>
          </ac:spMkLst>
        </pc:spChg>
        <pc:spChg chg="del">
          <ac:chgData name="Bio Ariège-Garonne BAG" userId="52c54e5dd66cfac6" providerId="LiveId" clId="{D67E7E7F-4FD7-4EAB-8EA3-53853C61F3EA}" dt="2022-11-23T15:50:04.667" v="1313" actId="478"/>
          <ac:spMkLst>
            <pc:docMk/>
            <pc:sldMk cId="1605063621" sldId="379"/>
            <ac:spMk id="5" creationId="{5D405E3C-2A7E-4DF1-A284-8273F81DE26F}"/>
          </ac:spMkLst>
        </pc:spChg>
        <pc:spChg chg="del">
          <ac:chgData name="Bio Ariège-Garonne BAG" userId="52c54e5dd66cfac6" providerId="LiveId" clId="{D67E7E7F-4FD7-4EAB-8EA3-53853C61F3EA}" dt="2022-11-23T15:50:23.258" v="1318" actId="478"/>
          <ac:spMkLst>
            <pc:docMk/>
            <pc:sldMk cId="1605063621" sldId="379"/>
            <ac:spMk id="6" creationId="{31AE0045-2F62-4157-8DBC-63AD17CB2060}"/>
          </ac:spMkLst>
        </pc:spChg>
        <pc:spChg chg="add del mod">
          <ac:chgData name="Bio Ariège-Garonne BAG" userId="52c54e5dd66cfac6" providerId="LiveId" clId="{D67E7E7F-4FD7-4EAB-8EA3-53853C61F3EA}" dt="2022-11-25T10:24:33.836" v="3513" actId="478"/>
          <ac:spMkLst>
            <pc:docMk/>
            <pc:sldMk cId="1605063621" sldId="379"/>
            <ac:spMk id="7" creationId="{1BB38B9A-5BBB-18CE-B1E4-A0625F394772}"/>
          </ac:spMkLst>
        </pc:spChg>
        <pc:spChg chg="add del mod">
          <ac:chgData name="Bio Ariège-Garonne BAG" userId="52c54e5dd66cfac6" providerId="LiveId" clId="{D67E7E7F-4FD7-4EAB-8EA3-53853C61F3EA}" dt="2022-11-23T15:50:10.311" v="1314" actId="478"/>
          <ac:spMkLst>
            <pc:docMk/>
            <pc:sldMk cId="1605063621" sldId="379"/>
            <ac:spMk id="7" creationId="{76E87DA3-E613-3205-8B8C-9D0E7E8E89BC}"/>
          </ac:spMkLst>
        </pc:spChg>
        <pc:spChg chg="add del mod">
          <ac:chgData name="Bio Ariège-Garonne BAG" userId="52c54e5dd66cfac6" providerId="LiveId" clId="{D67E7E7F-4FD7-4EAB-8EA3-53853C61F3EA}" dt="2022-11-23T15:51:16.567" v="1332"/>
          <ac:spMkLst>
            <pc:docMk/>
            <pc:sldMk cId="1605063621" sldId="379"/>
            <ac:spMk id="9" creationId="{129D5DE5-7B1A-1F52-3738-4E747D2219BD}"/>
          </ac:spMkLst>
        </pc:spChg>
        <pc:spChg chg="add del mod">
          <ac:chgData name="Bio Ariège-Garonne BAG" userId="52c54e5dd66cfac6" providerId="LiveId" clId="{D67E7E7F-4FD7-4EAB-8EA3-53853C61F3EA}" dt="2022-11-23T15:51:16.567" v="1332"/>
          <ac:spMkLst>
            <pc:docMk/>
            <pc:sldMk cId="1605063621" sldId="379"/>
            <ac:spMk id="11" creationId="{7A96672F-FFC0-97C1-BAE9-B3914A3123A1}"/>
          </ac:spMkLst>
        </pc:spChg>
        <pc:spChg chg="add del mod">
          <ac:chgData name="Bio Ariège-Garonne BAG" userId="52c54e5dd66cfac6" providerId="LiveId" clId="{D67E7E7F-4FD7-4EAB-8EA3-53853C61F3EA}" dt="2022-11-23T15:51:16.567" v="1332"/>
          <ac:spMkLst>
            <pc:docMk/>
            <pc:sldMk cId="1605063621" sldId="379"/>
            <ac:spMk id="13" creationId="{8DF30D45-F402-7A19-1370-F7602846A952}"/>
          </ac:spMkLst>
        </pc:spChg>
        <pc:spChg chg="add mod">
          <ac:chgData name="Bio Ariège-Garonne BAG" userId="52c54e5dd66cfac6" providerId="LiveId" clId="{D67E7E7F-4FD7-4EAB-8EA3-53853C61F3EA}" dt="2022-11-23T16:16:45.454" v="1711" actId="1076"/>
          <ac:spMkLst>
            <pc:docMk/>
            <pc:sldMk cId="1605063621" sldId="379"/>
            <ac:spMk id="15" creationId="{760D088D-316B-E16B-E0C0-6335C5B7BDAF}"/>
          </ac:spMkLst>
        </pc:spChg>
        <pc:spChg chg="add mod">
          <ac:chgData name="Bio Ariège-Garonne BAG" userId="52c54e5dd66cfac6" providerId="LiveId" clId="{D67E7E7F-4FD7-4EAB-8EA3-53853C61F3EA}" dt="2022-11-23T16:16:57.390" v="1735" actId="1036"/>
          <ac:spMkLst>
            <pc:docMk/>
            <pc:sldMk cId="1605063621" sldId="379"/>
            <ac:spMk id="17" creationId="{A25AB928-2269-51FF-3A58-64DF4D9039FC}"/>
          </ac:spMkLst>
        </pc:spChg>
        <pc:spChg chg="add del mod">
          <ac:chgData name="Bio Ariège-Garonne BAG" userId="52c54e5dd66cfac6" providerId="LiveId" clId="{D67E7E7F-4FD7-4EAB-8EA3-53853C61F3EA}" dt="2022-11-23T15:53:50.440" v="1392" actId="478"/>
          <ac:spMkLst>
            <pc:docMk/>
            <pc:sldMk cId="1605063621" sldId="379"/>
            <ac:spMk id="19" creationId="{B66C92CF-A2A7-D032-F5C0-40607F1F7EBB}"/>
          </ac:spMkLst>
        </pc:spChg>
        <pc:spChg chg="add mod">
          <ac:chgData name="Bio Ariège-Garonne BAG" userId="52c54e5dd66cfac6" providerId="LiveId" clId="{D67E7E7F-4FD7-4EAB-8EA3-53853C61F3EA}" dt="2022-11-23T16:16:57.390" v="1735" actId="1036"/>
          <ac:spMkLst>
            <pc:docMk/>
            <pc:sldMk cId="1605063621" sldId="379"/>
            <ac:spMk id="20" creationId="{F7C734DB-2E96-8285-D7A0-28D39EBA874E}"/>
          </ac:spMkLst>
        </pc:spChg>
        <pc:spChg chg="del">
          <ac:chgData name="Bio Ariège-Garonne BAG" userId="52c54e5dd66cfac6" providerId="LiveId" clId="{D67E7E7F-4FD7-4EAB-8EA3-53853C61F3EA}" dt="2022-11-23T15:50:18.234" v="1315" actId="478"/>
          <ac:spMkLst>
            <pc:docMk/>
            <pc:sldMk cId="1605063621" sldId="379"/>
            <ac:spMk id="26" creationId="{9DBF1ED1-3804-7968-D80B-60D4B904290E}"/>
          </ac:spMkLst>
        </pc:spChg>
        <pc:spChg chg="del">
          <ac:chgData name="Bio Ariège-Garonne BAG" userId="52c54e5dd66cfac6" providerId="LiveId" clId="{D67E7E7F-4FD7-4EAB-8EA3-53853C61F3EA}" dt="2022-11-23T15:50:18.234" v="1315" actId="478"/>
          <ac:spMkLst>
            <pc:docMk/>
            <pc:sldMk cId="1605063621" sldId="379"/>
            <ac:spMk id="27" creationId="{55BDC2D1-5093-A44E-4A42-338B2D47D429}"/>
          </ac:spMkLst>
        </pc:spChg>
        <pc:spChg chg="del">
          <ac:chgData name="Bio Ariège-Garonne BAG" userId="52c54e5dd66cfac6" providerId="LiveId" clId="{D67E7E7F-4FD7-4EAB-8EA3-53853C61F3EA}" dt="2022-11-23T15:50:18.234" v="1315" actId="478"/>
          <ac:spMkLst>
            <pc:docMk/>
            <pc:sldMk cId="1605063621" sldId="379"/>
            <ac:spMk id="28" creationId="{9D8654FC-F474-A8FF-1EC7-9188A1016683}"/>
          </ac:spMkLst>
        </pc:spChg>
        <pc:spChg chg="del">
          <ac:chgData name="Bio Ariège-Garonne BAG" userId="52c54e5dd66cfac6" providerId="LiveId" clId="{D67E7E7F-4FD7-4EAB-8EA3-53853C61F3EA}" dt="2022-11-23T15:50:18.234" v="1315" actId="478"/>
          <ac:spMkLst>
            <pc:docMk/>
            <pc:sldMk cId="1605063621" sldId="379"/>
            <ac:spMk id="48" creationId="{507C42EA-7FDA-B5D3-A4A4-DFEAD6BAEDC6}"/>
          </ac:spMkLst>
        </pc:spChg>
        <pc:spChg chg="del">
          <ac:chgData name="Bio Ariège-Garonne BAG" userId="52c54e5dd66cfac6" providerId="LiveId" clId="{D67E7E7F-4FD7-4EAB-8EA3-53853C61F3EA}" dt="2022-11-23T15:50:10.311" v="1314" actId="478"/>
          <ac:spMkLst>
            <pc:docMk/>
            <pc:sldMk cId="1605063621" sldId="379"/>
            <ac:spMk id="49" creationId="{C7278BEA-4AB6-6458-EFCF-C083338D503F}"/>
          </ac:spMkLst>
        </pc:spChg>
        <pc:spChg chg="del">
          <ac:chgData name="Bio Ariège-Garonne BAG" userId="52c54e5dd66cfac6" providerId="LiveId" clId="{D67E7E7F-4FD7-4EAB-8EA3-53853C61F3EA}" dt="2022-11-23T15:50:18.234" v="1315" actId="478"/>
          <ac:spMkLst>
            <pc:docMk/>
            <pc:sldMk cId="1605063621" sldId="379"/>
            <ac:spMk id="51" creationId="{DD53733C-C59A-595E-77E5-937E7BEECDAA}"/>
          </ac:spMkLst>
        </pc:spChg>
        <pc:grpChg chg="del">
          <ac:chgData name="Bio Ariège-Garonne BAG" userId="52c54e5dd66cfac6" providerId="LiveId" clId="{D67E7E7F-4FD7-4EAB-8EA3-53853C61F3EA}" dt="2022-11-23T15:50:21.009" v="1317" actId="478"/>
          <ac:grpSpMkLst>
            <pc:docMk/>
            <pc:sldMk cId="1605063621" sldId="379"/>
            <ac:grpSpMk id="29" creationId="{D272DBB9-B932-573F-6C93-D64849371EFD}"/>
          </ac:grpSpMkLst>
        </pc:grpChg>
        <pc:picChg chg="add del mod">
          <ac:chgData name="Bio Ariège-Garonne BAG" userId="52c54e5dd66cfac6" providerId="LiveId" clId="{D67E7E7F-4FD7-4EAB-8EA3-53853C61F3EA}" dt="2022-11-23T15:51:16.567" v="1332"/>
          <ac:picMkLst>
            <pc:docMk/>
            <pc:sldMk cId="1605063621" sldId="379"/>
            <ac:picMk id="8" creationId="{478AFA0A-122F-45FF-A625-D0AF00045523}"/>
          </ac:picMkLst>
        </pc:picChg>
        <pc:picChg chg="add del mod">
          <ac:chgData name="Bio Ariège-Garonne BAG" userId="52c54e5dd66cfac6" providerId="LiveId" clId="{D67E7E7F-4FD7-4EAB-8EA3-53853C61F3EA}" dt="2022-11-23T15:51:16.567" v="1332"/>
          <ac:picMkLst>
            <pc:docMk/>
            <pc:sldMk cId="1605063621" sldId="379"/>
            <ac:picMk id="10" creationId="{E8808832-CF38-7DF9-15A4-465EC4DA91A3}"/>
          </ac:picMkLst>
        </pc:picChg>
        <pc:picChg chg="add del mod">
          <ac:chgData name="Bio Ariège-Garonne BAG" userId="52c54e5dd66cfac6" providerId="LiveId" clId="{D67E7E7F-4FD7-4EAB-8EA3-53853C61F3EA}" dt="2022-11-23T15:51:16.567" v="1332"/>
          <ac:picMkLst>
            <pc:docMk/>
            <pc:sldMk cId="1605063621" sldId="379"/>
            <ac:picMk id="12" creationId="{6FBD9EDC-3824-6E93-74A0-9BB55527AD91}"/>
          </ac:picMkLst>
        </pc:picChg>
        <pc:picChg chg="add mod">
          <ac:chgData name="Bio Ariège-Garonne BAG" userId="52c54e5dd66cfac6" providerId="LiveId" clId="{D67E7E7F-4FD7-4EAB-8EA3-53853C61F3EA}" dt="2022-11-23T16:16:45.454" v="1711" actId="1076"/>
          <ac:picMkLst>
            <pc:docMk/>
            <pc:sldMk cId="1605063621" sldId="379"/>
            <ac:picMk id="14" creationId="{D1239F3B-9E03-8C5E-BD8F-91DC1C0D52AF}"/>
          </ac:picMkLst>
        </pc:picChg>
        <pc:picChg chg="add mod modCrop">
          <ac:chgData name="Bio Ariège-Garonne BAG" userId="52c54e5dd66cfac6" providerId="LiveId" clId="{D67E7E7F-4FD7-4EAB-8EA3-53853C61F3EA}" dt="2022-11-23T16:16:57.390" v="1735" actId="1036"/>
          <ac:picMkLst>
            <pc:docMk/>
            <pc:sldMk cId="1605063621" sldId="379"/>
            <ac:picMk id="16" creationId="{929A1495-DBE0-97E0-E509-28F8135CE1D8}"/>
          </ac:picMkLst>
        </pc:picChg>
        <pc:picChg chg="add del mod">
          <ac:chgData name="Bio Ariège-Garonne BAG" userId="52c54e5dd66cfac6" providerId="LiveId" clId="{D67E7E7F-4FD7-4EAB-8EA3-53853C61F3EA}" dt="2022-11-23T15:53:50.440" v="1392" actId="478"/>
          <ac:picMkLst>
            <pc:docMk/>
            <pc:sldMk cId="1605063621" sldId="379"/>
            <ac:picMk id="18" creationId="{5914EDF1-71A5-422E-8EA9-F07FBB5AC94D}"/>
          </ac:picMkLst>
        </pc:picChg>
        <pc:picChg chg="add mod modCrop">
          <ac:chgData name="Bio Ariège-Garonne BAG" userId="52c54e5dd66cfac6" providerId="LiveId" clId="{D67E7E7F-4FD7-4EAB-8EA3-53853C61F3EA}" dt="2022-11-23T16:16:57.390" v="1735" actId="1036"/>
          <ac:picMkLst>
            <pc:docMk/>
            <pc:sldMk cId="1605063621" sldId="379"/>
            <ac:picMk id="21" creationId="{EF63ED7E-C0E6-CACB-9701-EAB2DF55BFCC}"/>
          </ac:picMkLst>
        </pc:picChg>
        <pc:picChg chg="del">
          <ac:chgData name="Bio Ariège-Garonne BAG" userId="52c54e5dd66cfac6" providerId="LiveId" clId="{D67E7E7F-4FD7-4EAB-8EA3-53853C61F3EA}" dt="2022-11-23T15:50:18.234" v="1315" actId="478"/>
          <ac:picMkLst>
            <pc:docMk/>
            <pc:sldMk cId="1605063621" sldId="379"/>
            <ac:picMk id="22" creationId="{0E5CAB63-9FFB-B453-3F17-86B59B198323}"/>
          </ac:picMkLst>
        </pc:picChg>
        <pc:picChg chg="del">
          <ac:chgData name="Bio Ariège-Garonne BAG" userId="52c54e5dd66cfac6" providerId="LiveId" clId="{D67E7E7F-4FD7-4EAB-8EA3-53853C61F3EA}" dt="2022-11-23T15:50:18.234" v="1315" actId="478"/>
          <ac:picMkLst>
            <pc:docMk/>
            <pc:sldMk cId="1605063621" sldId="379"/>
            <ac:picMk id="23" creationId="{5346F660-F25A-9904-C0F3-AE931009AF64}"/>
          </ac:picMkLst>
        </pc:picChg>
        <pc:picChg chg="del">
          <ac:chgData name="Bio Ariège-Garonne BAG" userId="52c54e5dd66cfac6" providerId="LiveId" clId="{D67E7E7F-4FD7-4EAB-8EA3-53853C61F3EA}" dt="2022-11-23T15:50:18.234" v="1315" actId="478"/>
          <ac:picMkLst>
            <pc:docMk/>
            <pc:sldMk cId="1605063621" sldId="379"/>
            <ac:picMk id="24" creationId="{448543FA-8BB6-35FE-60E6-3AA414277DCA}"/>
          </ac:picMkLst>
        </pc:picChg>
        <pc:picChg chg="del">
          <ac:chgData name="Bio Ariège-Garonne BAG" userId="52c54e5dd66cfac6" providerId="LiveId" clId="{D67E7E7F-4FD7-4EAB-8EA3-53853C61F3EA}" dt="2022-11-23T15:50:18.234" v="1315" actId="478"/>
          <ac:picMkLst>
            <pc:docMk/>
            <pc:sldMk cId="1605063621" sldId="379"/>
            <ac:picMk id="25" creationId="{63E427A6-B24B-6564-A084-071B7DF7EC49}"/>
          </ac:picMkLst>
        </pc:picChg>
        <pc:picChg chg="del">
          <ac:chgData name="Bio Ariège-Garonne BAG" userId="52c54e5dd66cfac6" providerId="LiveId" clId="{D67E7E7F-4FD7-4EAB-8EA3-53853C61F3EA}" dt="2022-11-23T15:50:19.704" v="1316" actId="478"/>
          <ac:picMkLst>
            <pc:docMk/>
            <pc:sldMk cId="1605063621" sldId="379"/>
            <ac:picMk id="44" creationId="{8171CA59-F309-0278-0548-A234B80D47F1}"/>
          </ac:picMkLst>
        </pc:picChg>
      </pc:sldChg>
      <pc:sldChg chg="add modNotesTx">
        <pc:chgData name="Bio Ariège-Garonne BAG" userId="52c54e5dd66cfac6" providerId="LiveId" clId="{D67E7E7F-4FD7-4EAB-8EA3-53853C61F3EA}" dt="2022-11-24T09:52:06.891" v="1892" actId="20577"/>
        <pc:sldMkLst>
          <pc:docMk/>
          <pc:sldMk cId="150311887" sldId="380"/>
        </pc:sldMkLst>
      </pc:sldChg>
      <pc:sldChg chg="addSp delSp modSp add del mod delAnim">
        <pc:chgData name="Bio Ariège-Garonne BAG" userId="52c54e5dd66cfac6" providerId="LiveId" clId="{D67E7E7F-4FD7-4EAB-8EA3-53853C61F3EA}" dt="2022-11-23T16:10:20.737" v="1586" actId="47"/>
        <pc:sldMkLst>
          <pc:docMk/>
          <pc:sldMk cId="1671949048" sldId="380"/>
        </pc:sldMkLst>
        <pc:spChg chg="del">
          <ac:chgData name="Bio Ariège-Garonne BAG" userId="52c54e5dd66cfac6" providerId="LiveId" clId="{D67E7E7F-4FD7-4EAB-8EA3-53853C61F3EA}" dt="2022-11-23T16:09:25.958" v="1573" actId="478"/>
          <ac:spMkLst>
            <pc:docMk/>
            <pc:sldMk cId="1671949048" sldId="380"/>
            <ac:spMk id="5" creationId="{FB236E62-CE80-40A3-A09E-A47EE646EB2E}"/>
          </ac:spMkLst>
        </pc:spChg>
        <pc:spChg chg="del">
          <ac:chgData name="Bio Ariège-Garonne BAG" userId="52c54e5dd66cfac6" providerId="LiveId" clId="{D67E7E7F-4FD7-4EAB-8EA3-53853C61F3EA}" dt="2022-11-23T16:09:29.397" v="1574" actId="478"/>
          <ac:spMkLst>
            <pc:docMk/>
            <pc:sldMk cId="1671949048" sldId="380"/>
            <ac:spMk id="8" creationId="{07641D7F-047C-7D18-1354-E73AAD9D4821}"/>
          </ac:spMkLst>
        </pc:spChg>
        <pc:spChg chg="del">
          <ac:chgData name="Bio Ariège-Garonne BAG" userId="52c54e5dd66cfac6" providerId="LiveId" clId="{D67E7E7F-4FD7-4EAB-8EA3-53853C61F3EA}" dt="2022-11-23T16:09:29.397" v="1574" actId="478"/>
          <ac:spMkLst>
            <pc:docMk/>
            <pc:sldMk cId="1671949048" sldId="380"/>
            <ac:spMk id="9" creationId="{D6CB60A8-DA4A-7738-6346-F0982F23356E}"/>
          </ac:spMkLst>
        </pc:spChg>
        <pc:spChg chg="del">
          <ac:chgData name="Bio Ariège-Garonne BAG" userId="52c54e5dd66cfac6" providerId="LiveId" clId="{D67E7E7F-4FD7-4EAB-8EA3-53853C61F3EA}" dt="2022-11-23T16:09:29.397" v="1574" actId="478"/>
          <ac:spMkLst>
            <pc:docMk/>
            <pc:sldMk cId="1671949048" sldId="380"/>
            <ac:spMk id="11" creationId="{02555779-7824-F462-53ED-623141C08422}"/>
          </ac:spMkLst>
        </pc:spChg>
        <pc:spChg chg="del">
          <ac:chgData name="Bio Ariège-Garonne BAG" userId="52c54e5dd66cfac6" providerId="LiveId" clId="{D67E7E7F-4FD7-4EAB-8EA3-53853C61F3EA}" dt="2022-11-23T16:09:29.397" v="1574" actId="478"/>
          <ac:spMkLst>
            <pc:docMk/>
            <pc:sldMk cId="1671949048" sldId="380"/>
            <ac:spMk id="13" creationId="{B8D8A4B4-BF86-85AE-AA3E-5F6BCBB23637}"/>
          </ac:spMkLst>
        </pc:spChg>
        <pc:picChg chg="add mod">
          <ac:chgData name="Bio Ariège-Garonne BAG" userId="52c54e5dd66cfac6" providerId="LiveId" clId="{D67E7E7F-4FD7-4EAB-8EA3-53853C61F3EA}" dt="2022-11-23T16:10:18.079" v="1584" actId="14100"/>
          <ac:picMkLst>
            <pc:docMk/>
            <pc:sldMk cId="1671949048" sldId="380"/>
            <ac:picMk id="3" creationId="{947DE235-9B10-99FD-0D2C-E34CAF51422F}"/>
          </ac:picMkLst>
        </pc:picChg>
        <pc:picChg chg="add mod">
          <ac:chgData name="Bio Ariège-Garonne BAG" userId="52c54e5dd66cfac6" providerId="LiveId" clId="{D67E7E7F-4FD7-4EAB-8EA3-53853C61F3EA}" dt="2022-11-23T16:10:00.798" v="1580" actId="1076"/>
          <ac:picMkLst>
            <pc:docMk/>
            <pc:sldMk cId="1671949048" sldId="380"/>
            <ac:picMk id="6" creationId="{4CD935DE-31A3-CEEB-D9A7-F0C50DB5EC3B}"/>
          </ac:picMkLst>
        </pc:picChg>
      </pc:sldChg>
      <pc:sldChg chg="add del">
        <pc:chgData name="Bio Ariège-Garonne BAG" userId="52c54e5dd66cfac6" providerId="LiveId" clId="{D67E7E7F-4FD7-4EAB-8EA3-53853C61F3EA}" dt="2022-11-24T08:54:29.373" v="1751" actId="47"/>
        <pc:sldMkLst>
          <pc:docMk/>
          <pc:sldMk cId="2151508638" sldId="380"/>
        </pc:sldMkLst>
      </pc:sldChg>
      <pc:sldChg chg="addSp delSp modSp add mod delAnim modNotesTx">
        <pc:chgData name="Bio Ariège-Garonne BAG" userId="52c54e5dd66cfac6" providerId="LiveId" clId="{D67E7E7F-4FD7-4EAB-8EA3-53853C61F3EA}" dt="2022-11-24T10:49:59.881" v="2107" actId="14100"/>
        <pc:sldMkLst>
          <pc:docMk/>
          <pc:sldMk cId="3405051103" sldId="381"/>
        </pc:sldMkLst>
        <pc:spChg chg="mod">
          <ac:chgData name="Bio Ariège-Garonne BAG" userId="52c54e5dd66cfac6" providerId="LiveId" clId="{D67E7E7F-4FD7-4EAB-8EA3-53853C61F3EA}" dt="2022-11-24T10:49:25.792" v="2099" actId="20577"/>
          <ac:spMkLst>
            <pc:docMk/>
            <pc:sldMk cId="3405051103" sldId="381"/>
            <ac:spMk id="2" creationId="{D9BE1018-A4BE-48E8-81F2-11B116F93280}"/>
          </ac:spMkLst>
        </pc:spChg>
        <pc:spChg chg="add mod">
          <ac:chgData name="Bio Ariège-Garonne BAG" userId="52c54e5dd66cfac6" providerId="LiveId" clId="{D67E7E7F-4FD7-4EAB-8EA3-53853C61F3EA}" dt="2022-11-24T10:49:59.881" v="2107" actId="14100"/>
          <ac:spMkLst>
            <pc:docMk/>
            <pc:sldMk cId="3405051103" sldId="381"/>
            <ac:spMk id="3" creationId="{88A1AF9E-20E7-7308-AA77-C8A90189C7BA}"/>
          </ac:spMkLst>
        </pc:spChg>
        <pc:spChg chg="del">
          <ac:chgData name="Bio Ariège-Garonne BAG" userId="52c54e5dd66cfac6" providerId="LiveId" clId="{D67E7E7F-4FD7-4EAB-8EA3-53853C61F3EA}" dt="2022-11-24T10:36:29.818" v="1898" actId="478"/>
          <ac:spMkLst>
            <pc:docMk/>
            <pc:sldMk cId="3405051103" sldId="381"/>
            <ac:spMk id="13" creationId="{B8D8A4B4-BF86-85AE-AA3E-5F6BCBB23637}"/>
          </ac:spMkLst>
        </pc:spChg>
      </pc:sldChg>
      <pc:sldChg chg="addSp delSp modSp add mod modNotesTx">
        <pc:chgData name="Bio Ariège-Garonne BAG" userId="52c54e5dd66cfac6" providerId="LiveId" clId="{D67E7E7F-4FD7-4EAB-8EA3-53853C61F3EA}" dt="2022-11-24T16:46:05.070" v="3343" actId="20577"/>
        <pc:sldMkLst>
          <pc:docMk/>
          <pc:sldMk cId="2543280369" sldId="382"/>
        </pc:sldMkLst>
        <pc:spChg chg="mod">
          <ac:chgData name="Bio Ariège-Garonne BAG" userId="52c54e5dd66cfac6" providerId="LiveId" clId="{D67E7E7F-4FD7-4EAB-8EA3-53853C61F3EA}" dt="2022-11-24T13:59:40.811" v="2200" actId="20577"/>
          <ac:spMkLst>
            <pc:docMk/>
            <pc:sldMk cId="2543280369" sldId="382"/>
            <ac:spMk id="2" creationId="{D9BE1018-A4BE-48E8-81F2-11B116F93280}"/>
          </ac:spMkLst>
        </pc:spChg>
        <pc:spChg chg="mod">
          <ac:chgData name="Bio Ariège-Garonne BAG" userId="52c54e5dd66cfac6" providerId="LiveId" clId="{D67E7E7F-4FD7-4EAB-8EA3-53853C61F3EA}" dt="2022-11-24T13:52:14.309" v="2120" actId="403"/>
          <ac:spMkLst>
            <pc:docMk/>
            <pc:sldMk cId="2543280369" sldId="382"/>
            <ac:spMk id="3" creationId="{88A1AF9E-20E7-7308-AA77-C8A90189C7BA}"/>
          </ac:spMkLst>
        </pc:spChg>
        <pc:picChg chg="add del mod">
          <ac:chgData name="Bio Ariège-Garonne BAG" userId="52c54e5dd66cfac6" providerId="LiveId" clId="{D67E7E7F-4FD7-4EAB-8EA3-53853C61F3EA}" dt="2022-11-24T13:55:35.439" v="2166" actId="478"/>
          <ac:picMkLst>
            <pc:docMk/>
            <pc:sldMk cId="2543280369" sldId="382"/>
            <ac:picMk id="5" creationId="{B8CC607F-62D1-7C3A-19F7-5FFCF8059BC8}"/>
          </ac:picMkLst>
        </pc:picChg>
        <pc:picChg chg="add del mod">
          <ac:chgData name="Bio Ariège-Garonne BAG" userId="52c54e5dd66cfac6" providerId="LiveId" clId="{D67E7E7F-4FD7-4EAB-8EA3-53853C61F3EA}" dt="2022-11-24T13:55:35.439" v="2166" actId="478"/>
          <ac:picMkLst>
            <pc:docMk/>
            <pc:sldMk cId="2543280369" sldId="382"/>
            <ac:picMk id="6" creationId="{A55E0074-C150-A851-7278-2BD75CC1AD6D}"/>
          </ac:picMkLst>
        </pc:picChg>
        <pc:picChg chg="add mod">
          <ac:chgData name="Bio Ariège-Garonne BAG" userId="52c54e5dd66cfac6" providerId="LiveId" clId="{D67E7E7F-4FD7-4EAB-8EA3-53853C61F3EA}" dt="2022-11-24T13:53:01.587" v="2123" actId="1076"/>
          <ac:picMkLst>
            <pc:docMk/>
            <pc:sldMk cId="2543280369" sldId="382"/>
            <ac:picMk id="7" creationId="{F1B33898-BCB9-8615-DF8F-13337CE569B1}"/>
          </ac:picMkLst>
        </pc:picChg>
        <pc:picChg chg="add del mod">
          <ac:chgData name="Bio Ariège-Garonne BAG" userId="52c54e5dd66cfac6" providerId="LiveId" clId="{D67E7E7F-4FD7-4EAB-8EA3-53853C61F3EA}" dt="2022-11-24T13:55:35.439" v="2166" actId="478"/>
          <ac:picMkLst>
            <pc:docMk/>
            <pc:sldMk cId="2543280369" sldId="382"/>
            <ac:picMk id="8" creationId="{83DED329-81A1-35C3-FF6A-4611F5EC226E}"/>
          </ac:picMkLst>
        </pc:picChg>
        <pc:picChg chg="add del mod">
          <ac:chgData name="Bio Ariège-Garonne BAG" userId="52c54e5dd66cfac6" providerId="LiveId" clId="{D67E7E7F-4FD7-4EAB-8EA3-53853C61F3EA}" dt="2022-11-24T13:55:35.439" v="2166" actId="478"/>
          <ac:picMkLst>
            <pc:docMk/>
            <pc:sldMk cId="2543280369" sldId="382"/>
            <ac:picMk id="9" creationId="{6B86058A-2227-B4F2-8E33-2321C5BB277B}"/>
          </ac:picMkLst>
        </pc:picChg>
        <pc:picChg chg="add del mod">
          <ac:chgData name="Bio Ariège-Garonne BAG" userId="52c54e5dd66cfac6" providerId="LiveId" clId="{D67E7E7F-4FD7-4EAB-8EA3-53853C61F3EA}" dt="2022-11-24T13:55:35.439" v="2166" actId="478"/>
          <ac:picMkLst>
            <pc:docMk/>
            <pc:sldMk cId="2543280369" sldId="382"/>
            <ac:picMk id="10" creationId="{8722B37D-2D0A-1CB1-F3A5-24BB9206FD45}"/>
          </ac:picMkLst>
        </pc:picChg>
        <pc:picChg chg="add mod">
          <ac:chgData name="Bio Ariège-Garonne BAG" userId="52c54e5dd66cfac6" providerId="LiveId" clId="{D67E7E7F-4FD7-4EAB-8EA3-53853C61F3EA}" dt="2022-11-24T13:53:01.587" v="2123" actId="1076"/>
          <ac:picMkLst>
            <pc:docMk/>
            <pc:sldMk cId="2543280369" sldId="382"/>
            <ac:picMk id="11" creationId="{9EDE8037-9D6D-CB2A-D7F7-668B2A2B6D06}"/>
          </ac:picMkLst>
        </pc:picChg>
        <pc:picChg chg="add mod">
          <ac:chgData name="Bio Ariège-Garonne BAG" userId="52c54e5dd66cfac6" providerId="LiveId" clId="{D67E7E7F-4FD7-4EAB-8EA3-53853C61F3EA}" dt="2022-11-24T13:53:01.587" v="2123" actId="1076"/>
          <ac:picMkLst>
            <pc:docMk/>
            <pc:sldMk cId="2543280369" sldId="382"/>
            <ac:picMk id="12" creationId="{7ECA2805-2FDF-4EF2-99F2-E7B77807786F}"/>
          </ac:picMkLst>
        </pc:picChg>
        <pc:picChg chg="add del mod">
          <ac:chgData name="Bio Ariège-Garonne BAG" userId="52c54e5dd66cfac6" providerId="LiveId" clId="{D67E7E7F-4FD7-4EAB-8EA3-53853C61F3EA}" dt="2022-11-24T13:55:35.439" v="2166" actId="478"/>
          <ac:picMkLst>
            <pc:docMk/>
            <pc:sldMk cId="2543280369" sldId="382"/>
            <ac:picMk id="13" creationId="{26CB1C8D-1949-1C3E-B6C5-D5B0E6C8ED6B}"/>
          </ac:picMkLst>
        </pc:picChg>
        <pc:picChg chg="add del mod">
          <ac:chgData name="Bio Ariège-Garonne BAG" userId="52c54e5dd66cfac6" providerId="LiveId" clId="{D67E7E7F-4FD7-4EAB-8EA3-53853C61F3EA}" dt="2022-11-24T13:55:35.439" v="2166" actId="478"/>
          <ac:picMkLst>
            <pc:docMk/>
            <pc:sldMk cId="2543280369" sldId="382"/>
            <ac:picMk id="14" creationId="{2FD9E68B-C8ED-04CB-AA98-B39772B39995}"/>
          </ac:picMkLst>
        </pc:picChg>
        <pc:picChg chg="add del mod">
          <ac:chgData name="Bio Ariège-Garonne BAG" userId="52c54e5dd66cfac6" providerId="LiveId" clId="{D67E7E7F-4FD7-4EAB-8EA3-53853C61F3EA}" dt="2022-11-24T13:55:35.439" v="2166" actId="478"/>
          <ac:picMkLst>
            <pc:docMk/>
            <pc:sldMk cId="2543280369" sldId="382"/>
            <ac:picMk id="15" creationId="{5104D9E0-244E-6AD0-0992-D36A9F1B1D1E}"/>
          </ac:picMkLst>
        </pc:picChg>
        <pc:picChg chg="add mod">
          <ac:chgData name="Bio Ariège-Garonne BAG" userId="52c54e5dd66cfac6" providerId="LiveId" clId="{D67E7E7F-4FD7-4EAB-8EA3-53853C61F3EA}" dt="2022-11-24T13:53:01.587" v="2123" actId="1076"/>
          <ac:picMkLst>
            <pc:docMk/>
            <pc:sldMk cId="2543280369" sldId="382"/>
            <ac:picMk id="16" creationId="{911C67ED-9045-5A85-EFC3-90C4D2DB8FA6}"/>
          </ac:picMkLst>
        </pc:picChg>
        <pc:picChg chg="add del mod">
          <ac:chgData name="Bio Ariège-Garonne BAG" userId="52c54e5dd66cfac6" providerId="LiveId" clId="{D67E7E7F-4FD7-4EAB-8EA3-53853C61F3EA}" dt="2022-11-24T13:55:35.439" v="2166" actId="478"/>
          <ac:picMkLst>
            <pc:docMk/>
            <pc:sldMk cId="2543280369" sldId="382"/>
            <ac:picMk id="17" creationId="{B69E775A-F694-6318-B3FB-FE03BB790FD5}"/>
          </ac:picMkLst>
        </pc:picChg>
        <pc:picChg chg="add del mod">
          <ac:chgData name="Bio Ariège-Garonne BAG" userId="52c54e5dd66cfac6" providerId="LiveId" clId="{D67E7E7F-4FD7-4EAB-8EA3-53853C61F3EA}" dt="2022-11-24T13:55:35.439" v="2166" actId="478"/>
          <ac:picMkLst>
            <pc:docMk/>
            <pc:sldMk cId="2543280369" sldId="382"/>
            <ac:picMk id="18" creationId="{3993E50D-64E0-8D68-0800-5759B4756D2F}"/>
          </ac:picMkLst>
        </pc:picChg>
        <pc:picChg chg="add del mod">
          <ac:chgData name="Bio Ariège-Garonne BAG" userId="52c54e5dd66cfac6" providerId="LiveId" clId="{D67E7E7F-4FD7-4EAB-8EA3-53853C61F3EA}" dt="2022-11-24T13:55:35.439" v="2166" actId="478"/>
          <ac:picMkLst>
            <pc:docMk/>
            <pc:sldMk cId="2543280369" sldId="382"/>
            <ac:picMk id="19" creationId="{DB6F77FB-CC0B-AE0A-0643-860427274137}"/>
          </ac:picMkLst>
        </pc:picChg>
      </pc:sldChg>
      <pc:sldChg chg="addSp delSp modSp add mod">
        <pc:chgData name="Bio Ariège-Garonne BAG" userId="52c54e5dd66cfac6" providerId="LiveId" clId="{D67E7E7F-4FD7-4EAB-8EA3-53853C61F3EA}" dt="2022-11-24T14:03:36.699" v="2414" actId="1037"/>
        <pc:sldMkLst>
          <pc:docMk/>
          <pc:sldMk cId="1749748266" sldId="383"/>
        </pc:sldMkLst>
        <pc:spChg chg="del">
          <ac:chgData name="Bio Ariège-Garonne BAG" userId="52c54e5dd66cfac6" providerId="LiveId" clId="{D67E7E7F-4FD7-4EAB-8EA3-53853C61F3EA}" dt="2022-11-24T13:59:55.526" v="2202" actId="478"/>
          <ac:spMkLst>
            <pc:docMk/>
            <pc:sldMk cId="1749748266" sldId="383"/>
            <ac:spMk id="3" creationId="{88A1AF9E-20E7-7308-AA77-C8A90189C7BA}"/>
          </ac:spMkLst>
        </pc:spChg>
        <pc:graphicFrameChg chg="add mod ord modGraphic">
          <ac:chgData name="Bio Ariège-Garonne BAG" userId="52c54e5dd66cfac6" providerId="LiveId" clId="{D67E7E7F-4FD7-4EAB-8EA3-53853C61F3EA}" dt="2022-11-24T14:00:33.156" v="2271" actId="1037"/>
          <ac:graphicFrameMkLst>
            <pc:docMk/>
            <pc:sldMk cId="1749748266" sldId="383"/>
            <ac:graphicFrameMk id="5" creationId="{9E5E560B-5FD7-CE7E-DB4F-9051EFEA18E3}"/>
          </ac:graphicFrameMkLst>
        </pc:graphicFrameChg>
        <pc:picChg chg="add mod">
          <ac:chgData name="Bio Ariège-Garonne BAG" userId="52c54e5dd66cfac6" providerId="LiveId" clId="{D67E7E7F-4FD7-4EAB-8EA3-53853C61F3EA}" dt="2022-11-24T14:01:21.234" v="2311" actId="1036"/>
          <ac:picMkLst>
            <pc:docMk/>
            <pc:sldMk cId="1749748266" sldId="383"/>
            <ac:picMk id="6" creationId="{86E9FA48-9235-FC96-01BC-F651AEDCED3C}"/>
          </ac:picMkLst>
        </pc:picChg>
        <pc:picChg chg="del">
          <ac:chgData name="Bio Ariège-Garonne BAG" userId="52c54e5dd66cfac6" providerId="LiveId" clId="{D67E7E7F-4FD7-4EAB-8EA3-53853C61F3EA}" dt="2022-11-24T14:02:30.569" v="2326" actId="478"/>
          <ac:picMkLst>
            <pc:docMk/>
            <pc:sldMk cId="1749748266" sldId="383"/>
            <ac:picMk id="7" creationId="{F1B33898-BCB9-8615-DF8F-13337CE569B1}"/>
          </ac:picMkLst>
        </pc:picChg>
        <pc:picChg chg="add mod">
          <ac:chgData name="Bio Ariège-Garonne BAG" userId="52c54e5dd66cfac6" providerId="LiveId" clId="{D67E7E7F-4FD7-4EAB-8EA3-53853C61F3EA}" dt="2022-11-24T14:03:26.610" v="2396" actId="1035"/>
          <ac:picMkLst>
            <pc:docMk/>
            <pc:sldMk cId="1749748266" sldId="383"/>
            <ac:picMk id="8" creationId="{FAEA444C-8D6E-C2B2-D98E-4034542D3915}"/>
          </ac:picMkLst>
        </pc:picChg>
        <pc:picChg chg="add del mod">
          <ac:chgData name="Bio Ariège-Garonne BAG" userId="52c54e5dd66cfac6" providerId="LiveId" clId="{D67E7E7F-4FD7-4EAB-8EA3-53853C61F3EA}" dt="2022-11-24T14:01:41.068" v="2312" actId="478"/>
          <ac:picMkLst>
            <pc:docMk/>
            <pc:sldMk cId="1749748266" sldId="383"/>
            <ac:picMk id="9" creationId="{8B08C96D-7A15-3443-A8AC-36F04D996212}"/>
          </ac:picMkLst>
        </pc:picChg>
        <pc:picChg chg="add del mod">
          <ac:chgData name="Bio Ariège-Garonne BAG" userId="52c54e5dd66cfac6" providerId="LiveId" clId="{D67E7E7F-4FD7-4EAB-8EA3-53853C61F3EA}" dt="2022-11-24T14:00:39.699" v="2272" actId="478"/>
          <ac:picMkLst>
            <pc:docMk/>
            <pc:sldMk cId="1749748266" sldId="383"/>
            <ac:picMk id="10" creationId="{2E66286C-0212-F927-B7C4-087BB340939D}"/>
          </ac:picMkLst>
        </pc:picChg>
        <pc:picChg chg="mod">
          <ac:chgData name="Bio Ariège-Garonne BAG" userId="52c54e5dd66cfac6" providerId="LiveId" clId="{D67E7E7F-4FD7-4EAB-8EA3-53853C61F3EA}" dt="2022-11-24T14:03:34.108" v="2410" actId="1035"/>
          <ac:picMkLst>
            <pc:docMk/>
            <pc:sldMk cId="1749748266" sldId="383"/>
            <ac:picMk id="11" creationId="{9EDE8037-9D6D-CB2A-D7F7-668B2A2B6D06}"/>
          </ac:picMkLst>
        </pc:picChg>
        <pc:picChg chg="del">
          <ac:chgData name="Bio Ariège-Garonne BAG" userId="52c54e5dd66cfac6" providerId="LiveId" clId="{D67E7E7F-4FD7-4EAB-8EA3-53853C61F3EA}" dt="2022-11-24T14:02:30.569" v="2326" actId="478"/>
          <ac:picMkLst>
            <pc:docMk/>
            <pc:sldMk cId="1749748266" sldId="383"/>
            <ac:picMk id="12" creationId="{7ECA2805-2FDF-4EF2-99F2-E7B77807786F}"/>
          </ac:picMkLst>
        </pc:picChg>
        <pc:picChg chg="add mod modCrop">
          <ac:chgData name="Bio Ariège-Garonne BAG" userId="52c54e5dd66cfac6" providerId="LiveId" clId="{D67E7E7F-4FD7-4EAB-8EA3-53853C61F3EA}" dt="2022-11-24T14:03:05.305" v="2357" actId="1038"/>
          <ac:picMkLst>
            <pc:docMk/>
            <pc:sldMk cId="1749748266" sldId="383"/>
            <ac:picMk id="13" creationId="{A5DF85F4-E6AD-2A60-77DC-14EB2004304D}"/>
          </ac:picMkLst>
        </pc:picChg>
        <pc:picChg chg="add mod">
          <ac:chgData name="Bio Ariège-Garonne BAG" userId="52c54e5dd66cfac6" providerId="LiveId" clId="{D67E7E7F-4FD7-4EAB-8EA3-53853C61F3EA}" dt="2022-11-24T14:03:23.827" v="2388"/>
          <ac:picMkLst>
            <pc:docMk/>
            <pc:sldMk cId="1749748266" sldId="383"/>
            <ac:picMk id="14" creationId="{4753372F-BD68-0269-7730-EFB74C3B61CE}"/>
          </ac:picMkLst>
        </pc:picChg>
        <pc:picChg chg="add del mod">
          <ac:chgData name="Bio Ariège-Garonne BAG" userId="52c54e5dd66cfac6" providerId="LiveId" clId="{D67E7E7F-4FD7-4EAB-8EA3-53853C61F3EA}" dt="2022-11-24T14:01:44.524" v="2314"/>
          <ac:picMkLst>
            <pc:docMk/>
            <pc:sldMk cId="1749748266" sldId="383"/>
            <ac:picMk id="15" creationId="{0FF27C19-0877-F7EE-CFDA-D5CD0B01CF1D}"/>
          </ac:picMkLst>
        </pc:picChg>
        <pc:picChg chg="del">
          <ac:chgData name="Bio Ariège-Garonne BAG" userId="52c54e5dd66cfac6" providerId="LiveId" clId="{D67E7E7F-4FD7-4EAB-8EA3-53853C61F3EA}" dt="2022-11-24T14:02:30.569" v="2326" actId="478"/>
          <ac:picMkLst>
            <pc:docMk/>
            <pc:sldMk cId="1749748266" sldId="383"/>
            <ac:picMk id="16" creationId="{911C67ED-9045-5A85-EFC3-90C4D2DB8FA6}"/>
          </ac:picMkLst>
        </pc:picChg>
        <pc:picChg chg="add del mod">
          <ac:chgData name="Bio Ariège-Garonne BAG" userId="52c54e5dd66cfac6" providerId="LiveId" clId="{D67E7E7F-4FD7-4EAB-8EA3-53853C61F3EA}" dt="2022-11-24T14:01:44.524" v="2314"/>
          <ac:picMkLst>
            <pc:docMk/>
            <pc:sldMk cId="1749748266" sldId="383"/>
            <ac:picMk id="17" creationId="{66FEA3D6-4804-4D99-FF0F-89675497356C}"/>
          </ac:picMkLst>
        </pc:picChg>
        <pc:picChg chg="add del mod">
          <ac:chgData name="Bio Ariège-Garonne BAG" userId="52c54e5dd66cfac6" providerId="LiveId" clId="{D67E7E7F-4FD7-4EAB-8EA3-53853C61F3EA}" dt="2022-11-24T14:01:51.642" v="2316"/>
          <ac:picMkLst>
            <pc:docMk/>
            <pc:sldMk cId="1749748266" sldId="383"/>
            <ac:picMk id="18" creationId="{42D67993-A268-179E-E664-29DFB4760AA5}"/>
          </ac:picMkLst>
        </pc:picChg>
        <pc:picChg chg="add del mod">
          <ac:chgData name="Bio Ariège-Garonne BAG" userId="52c54e5dd66cfac6" providerId="LiveId" clId="{D67E7E7F-4FD7-4EAB-8EA3-53853C61F3EA}" dt="2022-11-24T14:01:51.642" v="2316"/>
          <ac:picMkLst>
            <pc:docMk/>
            <pc:sldMk cId="1749748266" sldId="383"/>
            <ac:picMk id="19" creationId="{8EFFE0D1-DDCC-678A-1097-275AD7ED934E}"/>
          </ac:picMkLst>
        </pc:picChg>
        <pc:picChg chg="add mod">
          <ac:chgData name="Bio Ariège-Garonne BAG" userId="52c54e5dd66cfac6" providerId="LiveId" clId="{D67E7E7F-4FD7-4EAB-8EA3-53853C61F3EA}" dt="2022-11-24T14:03:36.699" v="2414" actId="1037"/>
          <ac:picMkLst>
            <pc:docMk/>
            <pc:sldMk cId="1749748266" sldId="383"/>
            <ac:picMk id="20" creationId="{E93454AD-5265-2E1E-0FEB-E1D301855C47}"/>
          </ac:picMkLst>
        </pc:picChg>
        <pc:picChg chg="add del mod">
          <ac:chgData name="Bio Ariège-Garonne BAG" userId="52c54e5dd66cfac6" providerId="LiveId" clId="{D67E7E7F-4FD7-4EAB-8EA3-53853C61F3EA}" dt="2022-11-24T14:02:23.892" v="2325"/>
          <ac:picMkLst>
            <pc:docMk/>
            <pc:sldMk cId="1749748266" sldId="383"/>
            <ac:picMk id="21" creationId="{E7F3C9D4-3FA6-B300-6F58-386AF4AAF81C}"/>
          </ac:picMkLst>
        </pc:picChg>
      </pc:sldChg>
      <pc:sldChg chg="addSp delSp modSp add mod ord">
        <pc:chgData name="Bio Ariège-Garonne BAG" userId="52c54e5dd66cfac6" providerId="LiveId" clId="{D67E7E7F-4FD7-4EAB-8EA3-53853C61F3EA}" dt="2022-11-24T15:15:23.614" v="2819" actId="20578"/>
        <pc:sldMkLst>
          <pc:docMk/>
          <pc:sldMk cId="3152470125" sldId="384"/>
        </pc:sldMkLst>
        <pc:spChg chg="add del mod">
          <ac:chgData name="Bio Ariège-Garonne BAG" userId="52c54e5dd66cfac6" providerId="LiveId" clId="{D67E7E7F-4FD7-4EAB-8EA3-53853C61F3EA}" dt="2022-11-24T14:26:11.320" v="2597" actId="478"/>
          <ac:spMkLst>
            <pc:docMk/>
            <pc:sldMk cId="3152470125" sldId="384"/>
            <ac:spMk id="6" creationId="{4DB066B8-C498-6021-733B-96DDD173556C}"/>
          </ac:spMkLst>
        </pc:spChg>
        <pc:spChg chg="del">
          <ac:chgData name="Bio Ariège-Garonne BAG" userId="52c54e5dd66cfac6" providerId="LiveId" clId="{D67E7E7F-4FD7-4EAB-8EA3-53853C61F3EA}" dt="2022-11-24T14:26:12.768" v="2598" actId="478"/>
          <ac:spMkLst>
            <pc:docMk/>
            <pc:sldMk cId="3152470125" sldId="384"/>
            <ac:spMk id="9" creationId="{559D8137-C020-4CD4-98CE-3D3B36E5224E}"/>
          </ac:spMkLst>
        </pc:spChg>
        <pc:spChg chg="del">
          <ac:chgData name="Bio Ariège-Garonne BAG" userId="52c54e5dd66cfac6" providerId="LiveId" clId="{D67E7E7F-4FD7-4EAB-8EA3-53853C61F3EA}" dt="2022-11-24T14:26:02.804" v="2595" actId="478"/>
          <ac:spMkLst>
            <pc:docMk/>
            <pc:sldMk cId="3152470125" sldId="384"/>
            <ac:spMk id="11" creationId="{7249085E-D9AE-4DBF-9CBA-AE2B9945E8C9}"/>
          </ac:spMkLst>
        </pc:spChg>
        <pc:picChg chg="del">
          <ac:chgData name="Bio Ariège-Garonne BAG" userId="52c54e5dd66cfac6" providerId="LiveId" clId="{D67E7E7F-4FD7-4EAB-8EA3-53853C61F3EA}" dt="2022-11-24T14:26:05.835" v="2596" actId="478"/>
          <ac:picMkLst>
            <pc:docMk/>
            <pc:sldMk cId="3152470125" sldId="384"/>
            <ac:picMk id="5" creationId="{27D52F27-A9F1-1D55-382B-808A91129325}"/>
          </ac:picMkLst>
        </pc:picChg>
        <pc:picChg chg="add del mod modCrop">
          <ac:chgData name="Bio Ariège-Garonne BAG" userId="52c54e5dd66cfac6" providerId="LiveId" clId="{D67E7E7F-4FD7-4EAB-8EA3-53853C61F3EA}" dt="2022-11-24T14:27:01.107" v="2604" actId="478"/>
          <ac:picMkLst>
            <pc:docMk/>
            <pc:sldMk cId="3152470125" sldId="384"/>
            <ac:picMk id="8" creationId="{3B42105B-FA70-8413-2B9B-96043DEC0E81}"/>
          </ac:picMkLst>
        </pc:picChg>
        <pc:picChg chg="add del mod">
          <ac:chgData name="Bio Ariège-Garonne BAG" userId="52c54e5dd66cfac6" providerId="LiveId" clId="{D67E7E7F-4FD7-4EAB-8EA3-53853C61F3EA}" dt="2022-11-24T14:37:21.867" v="2749" actId="478"/>
          <ac:picMkLst>
            <pc:docMk/>
            <pc:sldMk cId="3152470125" sldId="384"/>
            <ac:picMk id="13" creationId="{5F20078A-7780-E9DF-30B3-4D9D1A1FFC83}"/>
          </ac:picMkLst>
        </pc:picChg>
        <pc:picChg chg="add mod modCrop">
          <ac:chgData name="Bio Ariège-Garonne BAG" userId="52c54e5dd66cfac6" providerId="LiveId" clId="{D67E7E7F-4FD7-4EAB-8EA3-53853C61F3EA}" dt="2022-11-24T14:37:53.816" v="2757" actId="1076"/>
          <ac:picMkLst>
            <pc:docMk/>
            <pc:sldMk cId="3152470125" sldId="384"/>
            <ac:picMk id="15" creationId="{6216CE55-E1BA-4901-1070-88562C508454}"/>
          </ac:picMkLst>
        </pc:picChg>
        <pc:picChg chg="add mod modCrop">
          <ac:chgData name="Bio Ariège-Garonne BAG" userId="52c54e5dd66cfac6" providerId="LiveId" clId="{D67E7E7F-4FD7-4EAB-8EA3-53853C61F3EA}" dt="2022-11-24T14:37:49.976" v="2756" actId="1076"/>
          <ac:picMkLst>
            <pc:docMk/>
            <pc:sldMk cId="3152470125" sldId="384"/>
            <ac:picMk id="17" creationId="{7102EEC7-0661-182C-2838-C97A58B5293D}"/>
          </ac:picMkLst>
        </pc:picChg>
        <pc:picChg chg="add mod modCrop">
          <ac:chgData name="Bio Ariège-Garonne BAG" userId="52c54e5dd66cfac6" providerId="LiveId" clId="{D67E7E7F-4FD7-4EAB-8EA3-53853C61F3EA}" dt="2022-11-24T14:37:58.752" v="2759" actId="1076"/>
          <ac:picMkLst>
            <pc:docMk/>
            <pc:sldMk cId="3152470125" sldId="384"/>
            <ac:picMk id="19" creationId="{1A2783E4-B5EC-9188-8C0C-B7EA1E671818}"/>
          </ac:picMkLst>
        </pc:picChg>
        <pc:picChg chg="add mod modCrop">
          <ac:chgData name="Bio Ariège-Garonne BAG" userId="52c54e5dd66cfac6" providerId="LiveId" clId="{D67E7E7F-4FD7-4EAB-8EA3-53853C61F3EA}" dt="2022-11-24T14:38:01.183" v="2760" actId="1076"/>
          <ac:picMkLst>
            <pc:docMk/>
            <pc:sldMk cId="3152470125" sldId="384"/>
            <ac:picMk id="21" creationId="{45F2C2FC-4A16-8EF9-A0D4-0BA1B0C2A58B}"/>
          </ac:picMkLst>
        </pc:picChg>
        <pc:picChg chg="add mod modCrop">
          <ac:chgData name="Bio Ariège-Garonne BAG" userId="52c54e5dd66cfac6" providerId="LiveId" clId="{D67E7E7F-4FD7-4EAB-8EA3-53853C61F3EA}" dt="2022-11-24T14:37:56.727" v="2758" actId="1076"/>
          <ac:picMkLst>
            <pc:docMk/>
            <pc:sldMk cId="3152470125" sldId="384"/>
            <ac:picMk id="23" creationId="{7FDA15F9-A25B-8939-6DB5-3B563A961CF3}"/>
          </ac:picMkLst>
        </pc:picChg>
        <pc:picChg chg="add del mod modCrop">
          <ac:chgData name="Bio Ariège-Garonne BAG" userId="52c54e5dd66cfac6" providerId="LiveId" clId="{D67E7E7F-4FD7-4EAB-8EA3-53853C61F3EA}" dt="2022-11-24T14:32:56.370" v="2745" actId="478"/>
          <ac:picMkLst>
            <pc:docMk/>
            <pc:sldMk cId="3152470125" sldId="384"/>
            <ac:picMk id="25" creationId="{9DC11E9B-EE0F-7C4E-D69A-4E0A0382879E}"/>
          </ac:picMkLst>
        </pc:picChg>
        <pc:picChg chg="add mod ord">
          <ac:chgData name="Bio Ariège-Garonne BAG" userId="52c54e5dd66cfac6" providerId="LiveId" clId="{D67E7E7F-4FD7-4EAB-8EA3-53853C61F3EA}" dt="2022-11-24T14:37:43.894" v="2755" actId="12788"/>
          <ac:picMkLst>
            <pc:docMk/>
            <pc:sldMk cId="3152470125" sldId="384"/>
            <ac:picMk id="27" creationId="{DBCF9090-D62F-3768-158B-BE20591BB61B}"/>
          </ac:picMkLst>
        </pc:picChg>
        <pc:picChg chg="add mod modCrop">
          <ac:chgData name="Bio Ariège-Garonne BAG" userId="52c54e5dd66cfac6" providerId="LiveId" clId="{D67E7E7F-4FD7-4EAB-8EA3-53853C61F3EA}" dt="2022-11-24T14:39:05.839" v="2765" actId="1076"/>
          <ac:picMkLst>
            <pc:docMk/>
            <pc:sldMk cId="3152470125" sldId="384"/>
            <ac:picMk id="29" creationId="{A3CC3F27-DE6F-9B8A-D66D-016C305F9A75}"/>
          </ac:picMkLst>
        </pc:picChg>
      </pc:sldChg>
      <pc:sldChg chg="addSp delSp modSp add mod ord modAnim">
        <pc:chgData name="Bio Ariège-Garonne BAG" userId="52c54e5dd66cfac6" providerId="LiveId" clId="{D67E7E7F-4FD7-4EAB-8EA3-53853C61F3EA}" dt="2022-11-25T10:31:39.148" v="3765"/>
        <pc:sldMkLst>
          <pc:docMk/>
          <pc:sldMk cId="596391433" sldId="385"/>
        </pc:sldMkLst>
        <pc:spChg chg="add del mod">
          <ac:chgData name="Bio Ariège-Garonne BAG" userId="52c54e5dd66cfac6" providerId="LiveId" clId="{D67E7E7F-4FD7-4EAB-8EA3-53853C61F3EA}" dt="2022-11-24T16:09:32.154" v="2892" actId="478"/>
          <ac:spMkLst>
            <pc:docMk/>
            <pc:sldMk cId="596391433" sldId="385"/>
            <ac:spMk id="3" creationId="{A4AC81AC-72CA-29B9-EEF7-CA6BB628B21F}"/>
          </ac:spMkLst>
        </pc:spChg>
        <pc:spChg chg="add del mod">
          <ac:chgData name="Bio Ariège-Garonne BAG" userId="52c54e5dd66cfac6" providerId="LiveId" clId="{D67E7E7F-4FD7-4EAB-8EA3-53853C61F3EA}" dt="2022-11-24T16:12:47.465" v="2934" actId="478"/>
          <ac:spMkLst>
            <pc:docMk/>
            <pc:sldMk cId="596391433" sldId="385"/>
            <ac:spMk id="4" creationId="{63968E9C-2D60-0A30-D683-9F61BD186698}"/>
          </ac:spMkLst>
        </pc:spChg>
        <pc:spChg chg="add del mod">
          <ac:chgData name="Bio Ariège-Garonne BAG" userId="52c54e5dd66cfac6" providerId="LiveId" clId="{D67E7E7F-4FD7-4EAB-8EA3-53853C61F3EA}" dt="2022-11-24T16:12:43.763" v="2933"/>
          <ac:spMkLst>
            <pc:docMk/>
            <pc:sldMk cId="596391433" sldId="385"/>
            <ac:spMk id="5" creationId="{BDC7AA45-CF96-856C-2D7B-F53867438546}"/>
          </ac:spMkLst>
        </pc:spChg>
        <pc:spChg chg="add del mod">
          <ac:chgData name="Bio Ariège-Garonne BAG" userId="52c54e5dd66cfac6" providerId="LiveId" clId="{D67E7E7F-4FD7-4EAB-8EA3-53853C61F3EA}" dt="2022-11-24T16:12:43.763" v="2933"/>
          <ac:spMkLst>
            <pc:docMk/>
            <pc:sldMk cId="596391433" sldId="385"/>
            <ac:spMk id="6" creationId="{5356CEDA-F6FF-3368-734D-E17560B47B32}"/>
          </ac:spMkLst>
        </pc:spChg>
        <pc:spChg chg="add del mod">
          <ac:chgData name="Bio Ariège-Garonne BAG" userId="52c54e5dd66cfac6" providerId="LiveId" clId="{D67E7E7F-4FD7-4EAB-8EA3-53853C61F3EA}" dt="2022-11-24T16:12:43.763" v="2933"/>
          <ac:spMkLst>
            <pc:docMk/>
            <pc:sldMk cId="596391433" sldId="385"/>
            <ac:spMk id="7" creationId="{130B2763-F711-BE55-5DF9-4E227C9DC599}"/>
          </ac:spMkLst>
        </pc:spChg>
        <pc:spChg chg="add del mod">
          <ac:chgData name="Bio Ariège-Garonne BAG" userId="52c54e5dd66cfac6" providerId="LiveId" clId="{D67E7E7F-4FD7-4EAB-8EA3-53853C61F3EA}" dt="2022-11-24T16:12:43.763" v="2933"/>
          <ac:spMkLst>
            <pc:docMk/>
            <pc:sldMk cId="596391433" sldId="385"/>
            <ac:spMk id="8" creationId="{F99BC6D4-05DF-1333-E93B-70491A3B6A55}"/>
          </ac:spMkLst>
        </pc:spChg>
        <pc:spChg chg="add del mod">
          <ac:chgData name="Bio Ariège-Garonne BAG" userId="52c54e5dd66cfac6" providerId="LiveId" clId="{D67E7E7F-4FD7-4EAB-8EA3-53853C61F3EA}" dt="2022-11-24T16:12:43.763" v="2933"/>
          <ac:spMkLst>
            <pc:docMk/>
            <pc:sldMk cId="596391433" sldId="385"/>
            <ac:spMk id="9" creationId="{6A82A38B-FE48-46A5-DE72-B9F3C922CB02}"/>
          </ac:spMkLst>
        </pc:spChg>
        <pc:spChg chg="del">
          <ac:chgData name="Bio Ariège-Garonne BAG" userId="52c54e5dd66cfac6" providerId="LiveId" clId="{D67E7E7F-4FD7-4EAB-8EA3-53853C61F3EA}" dt="2022-11-24T16:09:25.133" v="2890" actId="478"/>
          <ac:spMkLst>
            <pc:docMk/>
            <pc:sldMk cId="596391433" sldId="385"/>
            <ac:spMk id="11" creationId="{76DCAE69-B2CD-49BC-B19C-D804FA8B12FB}"/>
          </ac:spMkLst>
        </pc:spChg>
        <pc:spChg chg="add del mod">
          <ac:chgData name="Bio Ariège-Garonne BAG" userId="52c54e5dd66cfac6" providerId="LiveId" clId="{D67E7E7F-4FD7-4EAB-8EA3-53853C61F3EA}" dt="2022-11-24T16:12:43.763" v="2933"/>
          <ac:spMkLst>
            <pc:docMk/>
            <pc:sldMk cId="596391433" sldId="385"/>
            <ac:spMk id="12" creationId="{54C4C2CC-305A-DF0F-1E0B-C97E743EB187}"/>
          </ac:spMkLst>
        </pc:spChg>
        <pc:spChg chg="del">
          <ac:chgData name="Bio Ariège-Garonne BAG" userId="52c54e5dd66cfac6" providerId="LiveId" clId="{D67E7E7F-4FD7-4EAB-8EA3-53853C61F3EA}" dt="2022-11-24T16:09:25.133" v="2890" actId="478"/>
          <ac:spMkLst>
            <pc:docMk/>
            <pc:sldMk cId="596391433" sldId="385"/>
            <ac:spMk id="13" creationId="{C80FE931-938A-4748-9D28-26D0C001BD92}"/>
          </ac:spMkLst>
        </pc:spChg>
        <pc:spChg chg="del">
          <ac:chgData name="Bio Ariège-Garonne BAG" userId="52c54e5dd66cfac6" providerId="LiveId" clId="{D67E7E7F-4FD7-4EAB-8EA3-53853C61F3EA}" dt="2022-11-24T16:09:25.133" v="2890" actId="478"/>
          <ac:spMkLst>
            <pc:docMk/>
            <pc:sldMk cId="596391433" sldId="385"/>
            <ac:spMk id="14" creationId="{6B235E10-7691-43CD-95C7-D8F121DEA7FE}"/>
          </ac:spMkLst>
        </pc:spChg>
        <pc:spChg chg="add del mod">
          <ac:chgData name="Bio Ariège-Garonne BAG" userId="52c54e5dd66cfac6" providerId="LiveId" clId="{D67E7E7F-4FD7-4EAB-8EA3-53853C61F3EA}" dt="2022-11-24T16:12:43.763" v="2933"/>
          <ac:spMkLst>
            <pc:docMk/>
            <pc:sldMk cId="596391433" sldId="385"/>
            <ac:spMk id="15" creationId="{7B744A3F-4DC7-9439-B727-4556F0FECB67}"/>
          </ac:spMkLst>
        </pc:spChg>
        <pc:spChg chg="add del mod">
          <ac:chgData name="Bio Ariège-Garonne BAG" userId="52c54e5dd66cfac6" providerId="LiveId" clId="{D67E7E7F-4FD7-4EAB-8EA3-53853C61F3EA}" dt="2022-11-24T16:12:43.763" v="2933"/>
          <ac:spMkLst>
            <pc:docMk/>
            <pc:sldMk cId="596391433" sldId="385"/>
            <ac:spMk id="16" creationId="{117B4834-6C50-7ACB-2340-BBEBB7553E9B}"/>
          </ac:spMkLst>
        </pc:spChg>
        <pc:spChg chg="add del mod">
          <ac:chgData name="Bio Ariège-Garonne BAG" userId="52c54e5dd66cfac6" providerId="LiveId" clId="{D67E7E7F-4FD7-4EAB-8EA3-53853C61F3EA}" dt="2022-11-24T16:12:43.763" v="2933"/>
          <ac:spMkLst>
            <pc:docMk/>
            <pc:sldMk cId="596391433" sldId="385"/>
            <ac:spMk id="19" creationId="{015F5EB0-0D5C-4AAF-13D1-D5CD24BE21C4}"/>
          </ac:spMkLst>
        </pc:spChg>
        <pc:spChg chg="add del mod">
          <ac:chgData name="Bio Ariège-Garonne BAG" userId="52c54e5dd66cfac6" providerId="LiveId" clId="{D67E7E7F-4FD7-4EAB-8EA3-53853C61F3EA}" dt="2022-11-24T16:12:43.763" v="2933"/>
          <ac:spMkLst>
            <pc:docMk/>
            <pc:sldMk cId="596391433" sldId="385"/>
            <ac:spMk id="20" creationId="{09D68153-5155-FFBC-DDB8-5DE04CF064A8}"/>
          </ac:spMkLst>
        </pc:spChg>
        <pc:spChg chg="del">
          <ac:chgData name="Bio Ariège-Garonne BAG" userId="52c54e5dd66cfac6" providerId="LiveId" clId="{D67E7E7F-4FD7-4EAB-8EA3-53853C61F3EA}" dt="2022-11-24T16:09:25.133" v="2890" actId="478"/>
          <ac:spMkLst>
            <pc:docMk/>
            <pc:sldMk cId="596391433" sldId="385"/>
            <ac:spMk id="23" creationId="{DFF5057C-BEA9-4753-8B69-3D481FB0393B}"/>
          </ac:spMkLst>
        </pc:spChg>
        <pc:spChg chg="del">
          <ac:chgData name="Bio Ariège-Garonne BAG" userId="52c54e5dd66cfac6" providerId="LiveId" clId="{D67E7E7F-4FD7-4EAB-8EA3-53853C61F3EA}" dt="2022-11-24T16:09:25.133" v="2890" actId="478"/>
          <ac:spMkLst>
            <pc:docMk/>
            <pc:sldMk cId="596391433" sldId="385"/>
            <ac:spMk id="24" creationId="{E50BF79A-C3C3-46C7-9D22-73798A37051D}"/>
          </ac:spMkLst>
        </pc:spChg>
        <pc:spChg chg="del">
          <ac:chgData name="Bio Ariège-Garonne BAG" userId="52c54e5dd66cfac6" providerId="LiveId" clId="{D67E7E7F-4FD7-4EAB-8EA3-53853C61F3EA}" dt="2022-11-24T16:09:25.133" v="2890" actId="478"/>
          <ac:spMkLst>
            <pc:docMk/>
            <pc:sldMk cId="596391433" sldId="385"/>
            <ac:spMk id="25" creationId="{067B1924-E51A-46B8-90A3-CD17EC730C6E}"/>
          </ac:spMkLst>
        </pc:spChg>
        <pc:spChg chg="del">
          <ac:chgData name="Bio Ariège-Garonne BAG" userId="52c54e5dd66cfac6" providerId="LiveId" clId="{D67E7E7F-4FD7-4EAB-8EA3-53853C61F3EA}" dt="2022-11-24T16:09:56.087" v="2909" actId="478"/>
          <ac:spMkLst>
            <pc:docMk/>
            <pc:sldMk cId="596391433" sldId="385"/>
            <ac:spMk id="26" creationId="{32882146-0591-42AD-84BA-11F41C5F5216}"/>
          </ac:spMkLst>
        </pc:spChg>
        <pc:spChg chg="add del mod">
          <ac:chgData name="Bio Ariège-Garonne BAG" userId="52c54e5dd66cfac6" providerId="LiveId" clId="{D67E7E7F-4FD7-4EAB-8EA3-53853C61F3EA}" dt="2022-11-24T16:12:43.763" v="2933"/>
          <ac:spMkLst>
            <pc:docMk/>
            <pc:sldMk cId="596391433" sldId="385"/>
            <ac:spMk id="27" creationId="{C2361ED8-64F2-AB1C-E086-AF1C0480398C}"/>
          </ac:spMkLst>
        </pc:spChg>
        <pc:spChg chg="add del mod">
          <ac:chgData name="Bio Ariège-Garonne BAG" userId="52c54e5dd66cfac6" providerId="LiveId" clId="{D67E7E7F-4FD7-4EAB-8EA3-53853C61F3EA}" dt="2022-11-24T16:12:43.763" v="2933"/>
          <ac:spMkLst>
            <pc:docMk/>
            <pc:sldMk cId="596391433" sldId="385"/>
            <ac:spMk id="28" creationId="{150E1D04-8522-C3EB-6DC2-547DB5CED716}"/>
          </ac:spMkLst>
        </pc:spChg>
        <pc:spChg chg="add del mod">
          <ac:chgData name="Bio Ariège-Garonne BAG" userId="52c54e5dd66cfac6" providerId="LiveId" clId="{D67E7E7F-4FD7-4EAB-8EA3-53853C61F3EA}" dt="2022-11-24T16:12:43.763" v="2933"/>
          <ac:spMkLst>
            <pc:docMk/>
            <pc:sldMk cId="596391433" sldId="385"/>
            <ac:spMk id="29" creationId="{AAD6261B-CC36-B0B2-A2F1-30FEAF5B207C}"/>
          </ac:spMkLst>
        </pc:spChg>
        <pc:spChg chg="add del mod">
          <ac:chgData name="Bio Ariège-Garonne BAG" userId="52c54e5dd66cfac6" providerId="LiveId" clId="{D67E7E7F-4FD7-4EAB-8EA3-53853C61F3EA}" dt="2022-11-24T16:12:43.763" v="2933"/>
          <ac:spMkLst>
            <pc:docMk/>
            <pc:sldMk cId="596391433" sldId="385"/>
            <ac:spMk id="30" creationId="{E288893E-7556-A89B-F1F6-40AD31E8713B}"/>
          </ac:spMkLst>
        </pc:spChg>
        <pc:spChg chg="mod">
          <ac:chgData name="Bio Ariège-Garonne BAG" userId="52c54e5dd66cfac6" providerId="LiveId" clId="{D67E7E7F-4FD7-4EAB-8EA3-53853C61F3EA}" dt="2022-11-24T16:09:17.441" v="2889" actId="14100"/>
          <ac:spMkLst>
            <pc:docMk/>
            <pc:sldMk cId="596391433" sldId="385"/>
            <ac:spMk id="31" creationId="{0762A696-3259-49E6-96E4-5A52018F5239}"/>
          </ac:spMkLst>
        </pc:spChg>
        <pc:spChg chg="add mod">
          <ac:chgData name="Bio Ariège-Garonne BAG" userId="52c54e5dd66cfac6" providerId="LiveId" clId="{D67E7E7F-4FD7-4EAB-8EA3-53853C61F3EA}" dt="2022-11-24T16:12:48.182" v="2935"/>
          <ac:spMkLst>
            <pc:docMk/>
            <pc:sldMk cId="596391433" sldId="385"/>
            <ac:spMk id="32" creationId="{FD6A4C87-4E4C-8D0C-E78F-80FB43E8BDF5}"/>
          </ac:spMkLst>
        </pc:spChg>
        <pc:spChg chg="add mod">
          <ac:chgData name="Bio Ariège-Garonne BAG" userId="52c54e5dd66cfac6" providerId="LiveId" clId="{D67E7E7F-4FD7-4EAB-8EA3-53853C61F3EA}" dt="2022-11-24T16:15:12.256" v="2976" actId="207"/>
          <ac:spMkLst>
            <pc:docMk/>
            <pc:sldMk cId="596391433" sldId="385"/>
            <ac:spMk id="34" creationId="{AAF26154-0876-81C3-9486-CB78E183708E}"/>
          </ac:spMkLst>
        </pc:spChg>
        <pc:spChg chg="add mod">
          <ac:chgData name="Bio Ariège-Garonne BAG" userId="52c54e5dd66cfac6" providerId="LiveId" clId="{D67E7E7F-4FD7-4EAB-8EA3-53853C61F3EA}" dt="2022-11-24T16:32:28.983" v="3079" actId="13926"/>
          <ac:spMkLst>
            <pc:docMk/>
            <pc:sldMk cId="596391433" sldId="385"/>
            <ac:spMk id="35" creationId="{2FB365A0-A896-1EB6-D413-06FEE206ADD2}"/>
          </ac:spMkLst>
        </pc:spChg>
        <pc:spChg chg="add mod">
          <ac:chgData name="Bio Ariège-Garonne BAG" userId="52c54e5dd66cfac6" providerId="LiveId" clId="{D67E7E7F-4FD7-4EAB-8EA3-53853C61F3EA}" dt="2022-11-24T16:15:59.848" v="2979" actId="207"/>
          <ac:spMkLst>
            <pc:docMk/>
            <pc:sldMk cId="596391433" sldId="385"/>
            <ac:spMk id="38" creationId="{4A71A238-38EC-BF74-FA49-BBFBAE1A9537}"/>
          </ac:spMkLst>
        </pc:spChg>
        <pc:spChg chg="add mod">
          <ac:chgData name="Bio Ariège-Garonne BAG" userId="52c54e5dd66cfac6" providerId="LiveId" clId="{D67E7E7F-4FD7-4EAB-8EA3-53853C61F3EA}" dt="2022-11-24T16:12:48.182" v="2935"/>
          <ac:spMkLst>
            <pc:docMk/>
            <pc:sldMk cId="596391433" sldId="385"/>
            <ac:spMk id="39" creationId="{19A87ED6-C0D3-F238-EE70-D79C71CCDA8D}"/>
          </ac:spMkLst>
        </pc:spChg>
        <pc:spChg chg="add mod">
          <ac:chgData name="Bio Ariège-Garonne BAG" userId="52c54e5dd66cfac6" providerId="LiveId" clId="{D67E7E7F-4FD7-4EAB-8EA3-53853C61F3EA}" dt="2022-11-24T16:12:48.182" v="2935"/>
          <ac:spMkLst>
            <pc:docMk/>
            <pc:sldMk cId="596391433" sldId="385"/>
            <ac:spMk id="40" creationId="{548BB2DE-62BA-A888-41C4-2F1038AFD2CF}"/>
          </ac:spMkLst>
        </pc:spChg>
        <pc:spChg chg="add mod">
          <ac:chgData name="Bio Ariège-Garonne BAG" userId="52c54e5dd66cfac6" providerId="LiveId" clId="{D67E7E7F-4FD7-4EAB-8EA3-53853C61F3EA}" dt="2022-11-24T16:12:54.917" v="2937" actId="20577"/>
          <ac:spMkLst>
            <pc:docMk/>
            <pc:sldMk cId="596391433" sldId="385"/>
            <ac:spMk id="42" creationId="{E86F3434-E739-9FE8-A395-A1D8E2B8686A}"/>
          </ac:spMkLst>
        </pc:spChg>
        <pc:spChg chg="add mod">
          <ac:chgData name="Bio Ariège-Garonne BAG" userId="52c54e5dd66cfac6" providerId="LiveId" clId="{D67E7E7F-4FD7-4EAB-8EA3-53853C61F3EA}" dt="2022-11-24T16:13:01.850" v="2938" actId="1076"/>
          <ac:spMkLst>
            <pc:docMk/>
            <pc:sldMk cId="596391433" sldId="385"/>
            <ac:spMk id="43" creationId="{A848B55D-B8FE-BC32-7FA1-071E76A1CFD8}"/>
          </ac:spMkLst>
        </pc:spChg>
        <pc:spChg chg="add mod">
          <ac:chgData name="Bio Ariège-Garonne BAG" userId="52c54e5dd66cfac6" providerId="LiveId" clId="{D67E7E7F-4FD7-4EAB-8EA3-53853C61F3EA}" dt="2022-11-24T16:16:40.162" v="3018" actId="1037"/>
          <ac:spMkLst>
            <pc:docMk/>
            <pc:sldMk cId="596391433" sldId="385"/>
            <ac:spMk id="44" creationId="{A3877AE6-C943-ED48-FCAD-2D96E61DEBC1}"/>
          </ac:spMkLst>
        </pc:spChg>
        <pc:spChg chg="add mod">
          <ac:chgData name="Bio Ariège-Garonne BAG" userId="52c54e5dd66cfac6" providerId="LiveId" clId="{D67E7E7F-4FD7-4EAB-8EA3-53853C61F3EA}" dt="2022-11-24T16:14:42.931" v="2975" actId="20577"/>
          <ac:spMkLst>
            <pc:docMk/>
            <pc:sldMk cId="596391433" sldId="385"/>
            <ac:spMk id="45" creationId="{5301F622-2B65-078A-5392-65A7033C1E9A}"/>
          </ac:spMkLst>
        </pc:spChg>
        <pc:spChg chg="add mod">
          <ac:chgData name="Bio Ariège-Garonne BAG" userId="52c54e5dd66cfac6" providerId="LiveId" clId="{D67E7E7F-4FD7-4EAB-8EA3-53853C61F3EA}" dt="2022-11-24T16:15:12.256" v="2976" actId="207"/>
          <ac:spMkLst>
            <pc:docMk/>
            <pc:sldMk cId="596391433" sldId="385"/>
            <ac:spMk id="48" creationId="{4176CF44-382E-F385-6DAE-FD0518A79E06}"/>
          </ac:spMkLst>
        </pc:spChg>
        <pc:spChg chg="add mod">
          <ac:chgData name="Bio Ariège-Garonne BAG" userId="52c54e5dd66cfac6" providerId="LiveId" clId="{D67E7E7F-4FD7-4EAB-8EA3-53853C61F3EA}" dt="2022-11-24T16:12:48.182" v="2935"/>
          <ac:spMkLst>
            <pc:docMk/>
            <pc:sldMk cId="596391433" sldId="385"/>
            <ac:spMk id="50" creationId="{EA980492-379B-636E-BF0C-16322F360A9F}"/>
          </ac:spMkLst>
        </pc:spChg>
        <pc:spChg chg="add mod">
          <ac:chgData name="Bio Ariège-Garonne BAG" userId="52c54e5dd66cfac6" providerId="LiveId" clId="{D67E7E7F-4FD7-4EAB-8EA3-53853C61F3EA}" dt="2022-11-24T16:12:48.182" v="2935"/>
          <ac:spMkLst>
            <pc:docMk/>
            <pc:sldMk cId="596391433" sldId="385"/>
            <ac:spMk id="51" creationId="{F96141FE-F01A-1772-09B3-F1058DD6232E}"/>
          </ac:spMkLst>
        </pc:spChg>
        <pc:spChg chg="add mod">
          <ac:chgData name="Bio Ariège-Garonne BAG" userId="52c54e5dd66cfac6" providerId="LiveId" clId="{D67E7E7F-4FD7-4EAB-8EA3-53853C61F3EA}" dt="2022-11-24T16:17:42.705" v="3077" actId="1076"/>
          <ac:spMkLst>
            <pc:docMk/>
            <pc:sldMk cId="596391433" sldId="385"/>
            <ac:spMk id="52" creationId="{0FDB84BE-3E3B-2B34-9948-02B2E212F358}"/>
          </ac:spMkLst>
        </pc:spChg>
        <pc:spChg chg="add mod">
          <ac:chgData name="Bio Ariège-Garonne BAG" userId="52c54e5dd66cfac6" providerId="LiveId" clId="{D67E7E7F-4FD7-4EAB-8EA3-53853C61F3EA}" dt="2022-11-24T16:17:31.963" v="3076" actId="1038"/>
          <ac:spMkLst>
            <pc:docMk/>
            <pc:sldMk cId="596391433" sldId="385"/>
            <ac:spMk id="53" creationId="{76F7EA68-50EB-9B7A-E12B-8F9079F2A434}"/>
          </ac:spMkLst>
        </pc:spChg>
        <pc:spChg chg="add mod">
          <ac:chgData name="Bio Ariège-Garonne BAG" userId="52c54e5dd66cfac6" providerId="LiveId" clId="{D67E7E7F-4FD7-4EAB-8EA3-53853C61F3EA}" dt="2022-11-24T16:12:48.182" v="2935"/>
          <ac:spMkLst>
            <pc:docMk/>
            <pc:sldMk cId="596391433" sldId="385"/>
            <ac:spMk id="54" creationId="{3FF7C1BE-241F-C44D-F49B-E3BA3EC18E40}"/>
          </ac:spMkLst>
        </pc:spChg>
        <pc:spChg chg="add mod">
          <ac:chgData name="Bio Ariège-Garonne BAG" userId="52c54e5dd66cfac6" providerId="LiveId" clId="{D67E7E7F-4FD7-4EAB-8EA3-53853C61F3EA}" dt="2022-11-24T16:12:48.182" v="2935"/>
          <ac:spMkLst>
            <pc:docMk/>
            <pc:sldMk cId="596391433" sldId="385"/>
            <ac:spMk id="55" creationId="{15862424-318A-0BB7-71F8-A84C9B72EFE4}"/>
          </ac:spMkLst>
        </pc:spChg>
        <pc:spChg chg="add mod">
          <ac:chgData name="Bio Ariège-Garonne BAG" userId="52c54e5dd66cfac6" providerId="LiveId" clId="{D67E7E7F-4FD7-4EAB-8EA3-53853C61F3EA}" dt="2022-11-24T16:12:48.182" v="2935"/>
          <ac:spMkLst>
            <pc:docMk/>
            <pc:sldMk cId="596391433" sldId="385"/>
            <ac:spMk id="56" creationId="{267C19F0-04A5-9059-4C27-5299341A56E4}"/>
          </ac:spMkLst>
        </pc:spChg>
        <pc:spChg chg="add mod">
          <ac:chgData name="Bio Ariège-Garonne BAG" userId="52c54e5dd66cfac6" providerId="LiveId" clId="{D67E7E7F-4FD7-4EAB-8EA3-53853C61F3EA}" dt="2022-11-24T16:12:48.182" v="2935"/>
          <ac:spMkLst>
            <pc:docMk/>
            <pc:sldMk cId="596391433" sldId="385"/>
            <ac:spMk id="57" creationId="{1BCDCAE0-D688-C5B4-526D-45D4094C4A34}"/>
          </ac:spMkLst>
        </pc:spChg>
        <pc:spChg chg="add del mod">
          <ac:chgData name="Bio Ariège-Garonne BAG" userId="52c54e5dd66cfac6" providerId="LiveId" clId="{D67E7E7F-4FD7-4EAB-8EA3-53853C61F3EA}" dt="2022-11-24T16:15:32.281" v="2977" actId="478"/>
          <ac:spMkLst>
            <pc:docMk/>
            <pc:sldMk cId="596391433" sldId="385"/>
            <ac:spMk id="59" creationId="{089586F0-0422-FB26-CC6B-84458CE8DF4F}"/>
          </ac:spMkLst>
        </pc:spChg>
        <pc:picChg chg="del">
          <ac:chgData name="Bio Ariège-Garonne BAG" userId="52c54e5dd66cfac6" providerId="LiveId" clId="{D67E7E7F-4FD7-4EAB-8EA3-53853C61F3EA}" dt="2022-11-24T16:09:06.457" v="2887" actId="478"/>
          <ac:picMkLst>
            <pc:docMk/>
            <pc:sldMk cId="596391433" sldId="385"/>
            <ac:picMk id="18" creationId="{3C7670F7-605E-433A-AB7B-C62F539A6085}"/>
          </ac:picMkLst>
        </pc:picChg>
        <pc:picChg chg="del">
          <ac:chgData name="Bio Ariège-Garonne BAG" userId="52c54e5dd66cfac6" providerId="LiveId" clId="{D67E7E7F-4FD7-4EAB-8EA3-53853C61F3EA}" dt="2022-11-24T16:09:25.133" v="2890" actId="478"/>
          <ac:picMkLst>
            <pc:docMk/>
            <pc:sldMk cId="596391433" sldId="385"/>
            <ac:picMk id="21" creationId="{164AD83F-E962-4788-B65F-547775194CE2}"/>
          </ac:picMkLst>
        </pc:picChg>
        <pc:picChg chg="del">
          <ac:chgData name="Bio Ariège-Garonne BAG" userId="52c54e5dd66cfac6" providerId="LiveId" clId="{D67E7E7F-4FD7-4EAB-8EA3-53853C61F3EA}" dt="2022-11-24T16:09:25.133" v="2890" actId="478"/>
          <ac:picMkLst>
            <pc:docMk/>
            <pc:sldMk cId="596391433" sldId="385"/>
            <ac:picMk id="22" creationId="{291B1E63-0C22-4F3B-AE73-211F9B00702C}"/>
          </ac:picMkLst>
        </pc:picChg>
        <pc:cxnChg chg="add del mod">
          <ac:chgData name="Bio Ariège-Garonne BAG" userId="52c54e5dd66cfac6" providerId="LiveId" clId="{D67E7E7F-4FD7-4EAB-8EA3-53853C61F3EA}" dt="2022-11-24T16:12:43.763" v="2933"/>
          <ac:cxnSpMkLst>
            <pc:docMk/>
            <pc:sldMk cId="596391433" sldId="385"/>
            <ac:cxnSpMk id="17" creationId="{5D33062F-BD1B-B337-5E11-65A86CA70CB0}"/>
          </ac:cxnSpMkLst>
        </pc:cxnChg>
        <pc:cxnChg chg="add mod">
          <ac:chgData name="Bio Ariège-Garonne BAG" userId="52c54e5dd66cfac6" providerId="LiveId" clId="{D67E7E7F-4FD7-4EAB-8EA3-53853C61F3EA}" dt="2022-11-24T16:12:48.182" v="2935"/>
          <ac:cxnSpMkLst>
            <pc:docMk/>
            <pc:sldMk cId="596391433" sldId="385"/>
            <ac:cxnSpMk id="33" creationId="{8A0FC906-92B0-C3AB-4DDF-BEE09CFC38B4}"/>
          </ac:cxnSpMkLst>
        </pc:cxnChg>
        <pc:cxnChg chg="add mod">
          <ac:chgData name="Bio Ariège-Garonne BAG" userId="52c54e5dd66cfac6" providerId="LiveId" clId="{D67E7E7F-4FD7-4EAB-8EA3-53853C61F3EA}" dt="2022-11-24T16:16:40.162" v="3018" actId="1037"/>
          <ac:cxnSpMkLst>
            <pc:docMk/>
            <pc:sldMk cId="596391433" sldId="385"/>
            <ac:cxnSpMk id="36" creationId="{F9396D2C-B82F-1DAF-8830-C45C066B524B}"/>
          </ac:cxnSpMkLst>
        </pc:cxnChg>
        <pc:cxnChg chg="add mod">
          <ac:chgData name="Bio Ariège-Garonne BAG" userId="52c54e5dd66cfac6" providerId="LiveId" clId="{D67E7E7F-4FD7-4EAB-8EA3-53853C61F3EA}" dt="2022-11-24T16:17:21.933" v="3043" actId="1038"/>
          <ac:cxnSpMkLst>
            <pc:docMk/>
            <pc:sldMk cId="596391433" sldId="385"/>
            <ac:cxnSpMk id="37" creationId="{526A1DCE-7147-564C-CD06-AEE2932E02EB}"/>
          </ac:cxnSpMkLst>
        </pc:cxnChg>
        <pc:cxnChg chg="add mod">
          <ac:chgData name="Bio Ariège-Garonne BAG" userId="52c54e5dd66cfac6" providerId="LiveId" clId="{D67E7E7F-4FD7-4EAB-8EA3-53853C61F3EA}" dt="2022-11-24T16:12:48.182" v="2935"/>
          <ac:cxnSpMkLst>
            <pc:docMk/>
            <pc:sldMk cId="596391433" sldId="385"/>
            <ac:cxnSpMk id="41" creationId="{E9674830-7D07-6B71-C07C-0D4AB3E7A72D}"/>
          </ac:cxnSpMkLst>
        </pc:cxnChg>
        <pc:cxnChg chg="add mod">
          <ac:chgData name="Bio Ariège-Garonne BAG" userId="52c54e5dd66cfac6" providerId="LiveId" clId="{D67E7E7F-4FD7-4EAB-8EA3-53853C61F3EA}" dt="2022-11-24T16:15:49.684" v="2978" actId="14100"/>
          <ac:cxnSpMkLst>
            <pc:docMk/>
            <pc:sldMk cId="596391433" sldId="385"/>
            <ac:cxnSpMk id="46" creationId="{E64802C7-3FF9-0B18-BE9F-D58277698531}"/>
          </ac:cxnSpMkLst>
        </pc:cxnChg>
        <pc:cxnChg chg="add mod">
          <ac:chgData name="Bio Ariège-Garonne BAG" userId="52c54e5dd66cfac6" providerId="LiveId" clId="{D67E7E7F-4FD7-4EAB-8EA3-53853C61F3EA}" dt="2022-11-24T16:12:48.182" v="2935"/>
          <ac:cxnSpMkLst>
            <pc:docMk/>
            <pc:sldMk cId="596391433" sldId="385"/>
            <ac:cxnSpMk id="47" creationId="{16323793-C171-CF33-074A-8AE1F5C256B9}"/>
          </ac:cxnSpMkLst>
        </pc:cxnChg>
        <pc:cxnChg chg="add mod">
          <ac:chgData name="Bio Ariège-Garonne BAG" userId="52c54e5dd66cfac6" providerId="LiveId" clId="{D67E7E7F-4FD7-4EAB-8EA3-53853C61F3EA}" dt="2022-11-24T16:12:48.182" v="2935"/>
          <ac:cxnSpMkLst>
            <pc:docMk/>
            <pc:sldMk cId="596391433" sldId="385"/>
            <ac:cxnSpMk id="49" creationId="{7F5237ED-0157-AFDD-1D94-F8BA97E21FBE}"/>
          </ac:cxnSpMkLst>
        </pc:cxnChg>
        <pc:cxnChg chg="add mod">
          <ac:chgData name="Bio Ariège-Garonne BAG" userId="52c54e5dd66cfac6" providerId="LiveId" clId="{D67E7E7F-4FD7-4EAB-8EA3-53853C61F3EA}" dt="2022-11-24T16:17:49.337" v="3078" actId="14100"/>
          <ac:cxnSpMkLst>
            <pc:docMk/>
            <pc:sldMk cId="596391433" sldId="385"/>
            <ac:cxnSpMk id="58" creationId="{9C24175A-9498-8DB1-D1C1-C46B6B2BF372}"/>
          </ac:cxnSpMkLst>
        </pc:cxnChg>
      </pc:sldChg>
      <pc:sldChg chg="add del">
        <pc:chgData name="Bio Ariège-Garonne BAG" userId="52c54e5dd66cfac6" providerId="LiveId" clId="{D67E7E7F-4FD7-4EAB-8EA3-53853C61F3EA}" dt="2022-11-25T10:31:51.819" v="3766" actId="47"/>
        <pc:sldMkLst>
          <pc:docMk/>
          <pc:sldMk cId="257980877" sldId="386"/>
        </pc:sldMkLst>
      </pc:sldChg>
      <pc:sldChg chg="addSp delSp modSp add mod ord modShow">
        <pc:chgData name="Bio Ariège-Garonne BAG" userId="52c54e5dd66cfac6" providerId="LiveId" clId="{D67E7E7F-4FD7-4EAB-8EA3-53853C61F3EA}" dt="2022-11-24T16:38:21.764" v="3223" actId="729"/>
        <pc:sldMkLst>
          <pc:docMk/>
          <pc:sldMk cId="2999631947" sldId="387"/>
        </pc:sldMkLst>
        <pc:spChg chg="mod">
          <ac:chgData name="Bio Ariège-Garonne BAG" userId="52c54e5dd66cfac6" providerId="LiveId" clId="{D67E7E7F-4FD7-4EAB-8EA3-53853C61F3EA}" dt="2022-11-24T16:38:12.274" v="3221" actId="27636"/>
          <ac:spMkLst>
            <pc:docMk/>
            <pc:sldMk cId="2999631947" sldId="387"/>
            <ac:spMk id="2" creationId="{BCC86CF8-BE74-4F1D-99FF-71926F81E855}"/>
          </ac:spMkLst>
        </pc:spChg>
        <pc:spChg chg="del">
          <ac:chgData name="Bio Ariège-Garonne BAG" userId="52c54e5dd66cfac6" providerId="LiveId" clId="{D67E7E7F-4FD7-4EAB-8EA3-53853C61F3EA}" dt="2022-11-24T16:35:49.239" v="3161" actId="478"/>
          <ac:spMkLst>
            <pc:docMk/>
            <pc:sldMk cId="2999631947" sldId="387"/>
            <ac:spMk id="3" creationId="{9F23F399-D5AD-CBA1-494B-EB680F475A5C}"/>
          </ac:spMkLst>
        </pc:spChg>
        <pc:spChg chg="del mod">
          <ac:chgData name="Bio Ariège-Garonne BAG" userId="52c54e5dd66cfac6" providerId="LiveId" clId="{D67E7E7F-4FD7-4EAB-8EA3-53853C61F3EA}" dt="2022-11-24T16:35:44.576" v="3159" actId="478"/>
          <ac:spMkLst>
            <pc:docMk/>
            <pc:sldMk cId="2999631947" sldId="387"/>
            <ac:spMk id="5" creationId="{00000000-0000-0000-0000-000000000000}"/>
          </ac:spMkLst>
        </pc:spChg>
        <pc:spChg chg="del">
          <ac:chgData name="Bio Ariège-Garonne BAG" userId="52c54e5dd66cfac6" providerId="LiveId" clId="{D67E7E7F-4FD7-4EAB-8EA3-53853C61F3EA}" dt="2022-11-24T16:36:12.031" v="3166" actId="478"/>
          <ac:spMkLst>
            <pc:docMk/>
            <pc:sldMk cId="2999631947" sldId="387"/>
            <ac:spMk id="7" creationId="{1688B345-60A7-47C2-A406-02207186BF84}"/>
          </ac:spMkLst>
        </pc:spChg>
        <pc:spChg chg="add mod">
          <ac:chgData name="Bio Ariège-Garonne BAG" userId="52c54e5dd66cfac6" providerId="LiveId" clId="{D67E7E7F-4FD7-4EAB-8EA3-53853C61F3EA}" dt="2022-11-24T16:37:10.183" v="3219" actId="20577"/>
          <ac:spMkLst>
            <pc:docMk/>
            <pc:sldMk cId="2999631947" sldId="387"/>
            <ac:spMk id="8" creationId="{F1CD6139-A95D-1741-BA96-060179F80E3E}"/>
          </ac:spMkLst>
        </pc:spChg>
        <pc:spChg chg="add mod">
          <ac:chgData name="Bio Ariège-Garonne BAG" userId="52c54e5dd66cfac6" providerId="LiveId" clId="{D67E7E7F-4FD7-4EAB-8EA3-53853C61F3EA}" dt="2022-11-24T16:36:28.439" v="3172" actId="14100"/>
          <ac:spMkLst>
            <pc:docMk/>
            <pc:sldMk cId="2999631947" sldId="387"/>
            <ac:spMk id="9" creationId="{4AC9347B-D817-2251-67C4-0BD1EDCF5BCC}"/>
          </ac:spMkLst>
        </pc:spChg>
        <pc:picChg chg="del">
          <ac:chgData name="Bio Ariège-Garonne BAG" userId="52c54e5dd66cfac6" providerId="LiveId" clId="{D67E7E7F-4FD7-4EAB-8EA3-53853C61F3EA}" dt="2022-11-24T16:35:41.991" v="3156" actId="478"/>
          <ac:picMkLst>
            <pc:docMk/>
            <pc:sldMk cId="2999631947" sldId="387"/>
            <ac:picMk id="4" creationId="{00000000-0000-0000-0000-000000000000}"/>
          </ac:picMkLst>
        </pc:picChg>
        <pc:picChg chg="del">
          <ac:chgData name="Bio Ariège-Garonne BAG" userId="52c54e5dd66cfac6" providerId="LiveId" clId="{D67E7E7F-4FD7-4EAB-8EA3-53853C61F3EA}" dt="2022-11-24T16:35:47.079" v="3160" actId="478"/>
          <ac:picMkLst>
            <pc:docMk/>
            <pc:sldMk cId="2999631947" sldId="387"/>
            <ac:picMk id="6" creationId="{00000000-0000-0000-0000-000000000000}"/>
          </ac:picMkLst>
        </pc:picChg>
      </pc:sldChg>
      <pc:sldMasterChg chg="delSldLayout">
        <pc:chgData name="Bio Ariège-Garonne BAG" userId="52c54e5dd66cfac6" providerId="LiveId" clId="{D67E7E7F-4FD7-4EAB-8EA3-53853C61F3EA}" dt="2022-11-23T16:10:20.286" v="1585" actId="47"/>
        <pc:sldMasterMkLst>
          <pc:docMk/>
          <pc:sldMasterMk cId="3446812941" sldId="2147483648"/>
        </pc:sldMasterMkLst>
        <pc:sldLayoutChg chg="del">
          <pc:chgData name="Bio Ariège-Garonne BAG" userId="52c54e5dd66cfac6" providerId="LiveId" clId="{D67E7E7F-4FD7-4EAB-8EA3-53853C61F3EA}" dt="2022-11-23T16:10:20.286" v="1585" actId="47"/>
          <pc:sldLayoutMkLst>
            <pc:docMk/>
            <pc:sldMasterMk cId="3446812941" sldId="2147483648"/>
            <pc:sldLayoutMk cId="3273575805" sldId="2147483677"/>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43332D1A-8D4A-4B72-9AFA-CF74959B798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E29BFC1D-5F02-4DBC-B242-0AA8A22407E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326544A-A61E-4358-817A-C7B359EEA30F}" type="datetimeFigureOut">
              <a:rPr lang="fr-FR" smtClean="0"/>
              <a:t>07/11/2023</a:t>
            </a:fld>
            <a:endParaRPr lang="fr-FR"/>
          </a:p>
        </p:txBody>
      </p:sp>
      <p:sp>
        <p:nvSpPr>
          <p:cNvPr id="4" name="Espace réservé du pied de page 3">
            <a:extLst>
              <a:ext uri="{FF2B5EF4-FFF2-40B4-BE49-F238E27FC236}">
                <a16:creationId xmlns:a16="http://schemas.microsoft.com/office/drawing/2014/main" id="{B35E7073-E091-4BA2-A999-B0BB29CDDAE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70F8EEC5-9298-493B-988D-150AF4CEB96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6E374D-6AF1-4CDF-A089-CF5ACB0F0A99}" type="slidenum">
              <a:rPr lang="fr-FR" smtClean="0"/>
              <a:t>‹N°›</a:t>
            </a:fld>
            <a:endParaRPr lang="fr-FR"/>
          </a:p>
        </p:txBody>
      </p:sp>
    </p:spTree>
    <p:extLst>
      <p:ext uri="{BB962C8B-B14F-4D97-AF65-F5344CB8AC3E}">
        <p14:creationId xmlns:p14="http://schemas.microsoft.com/office/powerpoint/2010/main" val="12134565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A8D2EF7-5DF6-45F3-9FFB-62B8A38ED179}" type="datetimeFigureOut">
              <a:rPr lang="fr-FR" smtClean="0"/>
              <a:t>07/11/2023</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106560-8D7D-465A-B1F6-94B20A745789}" type="slidenum">
              <a:rPr lang="fr-FR" smtClean="0"/>
              <a:t>‹N°›</a:t>
            </a:fld>
            <a:endParaRPr lang="fr-FR"/>
          </a:p>
        </p:txBody>
      </p:sp>
    </p:spTree>
    <p:extLst>
      <p:ext uri="{BB962C8B-B14F-4D97-AF65-F5344CB8AC3E}">
        <p14:creationId xmlns:p14="http://schemas.microsoft.com/office/powerpoint/2010/main" val="17500981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32" name="Google Shape;532;p2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chemeClr val="dk1"/>
              </a:buClr>
              <a:buSzPts val="1400"/>
              <a:buFont typeface="Calibri"/>
              <a:buNone/>
            </a:pPr>
            <a:r>
              <a:rPr lang="fr-FR"/>
              <a:t>Si c’est local autant que nos champs soient bios…: aspects environnementaux, santé mais aussi économique: à production identique une ferme bio  génère plus de travail et donc d’emploi. (à raison de 0,6 UTA en moyenne en plus) et attention car local ne veut pas dire sain ni empreinte écologique diminuée! (pb émission GAS: mode de production est plus impactant que le mode de distribution: ex pour la production et épandage d’engrais ( 70 à 80 % des GAS d’une exploit en gdes cultures), pour production d’élevage (élevage conventionnel ont souvent un système avec maïs + soja à 80% d’origine d’Amérique latine: pb cultures vivrières, déforestation, OGM…)</a:t>
            </a:r>
            <a:endParaRPr/>
          </a:p>
        </p:txBody>
      </p:sp>
      <p:sp>
        <p:nvSpPr>
          <p:cNvPr id="533" name="Google Shape;533;p2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fr-FR" sz="1400" b="0" i="0" u="none" strike="noStrike" cap="none">
                <a:solidFill>
                  <a:srgbClr val="000000"/>
                </a:solidFill>
                <a:latin typeface="Arial"/>
                <a:ea typeface="Arial"/>
                <a:cs typeface="Arial"/>
                <a:sym typeface="Arial"/>
              </a:rPr>
              <a:t>2</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Outils agronomiques mobilisés en bio:</a:t>
            </a:r>
          </a:p>
          <a:p>
            <a:pPr marL="171450" indent="-171450">
              <a:buFont typeface="Arial" panose="020B0604020202020204" pitchFamily="34" charset="0"/>
              <a:buChar char="•"/>
            </a:pPr>
            <a:r>
              <a:rPr lang="en-US" b="1" dirty="0">
                <a:cs typeface="Calibri"/>
              </a:rPr>
              <a:t>Travail du sol: </a:t>
            </a:r>
            <a:r>
              <a:rPr lang="en-US" dirty="0" err="1">
                <a:cs typeface="Calibri"/>
              </a:rPr>
              <a:t>désherbage</a:t>
            </a:r>
            <a:r>
              <a:rPr lang="en-US" dirty="0">
                <a:cs typeface="Calibri"/>
              </a:rPr>
              <a:t> </a:t>
            </a:r>
            <a:r>
              <a:rPr lang="en-US" dirty="0" err="1">
                <a:cs typeface="Calibri"/>
              </a:rPr>
              <a:t>mécanique</a:t>
            </a:r>
            <a:r>
              <a:rPr lang="en-US" dirty="0">
                <a:cs typeface="Calibri"/>
              </a:rPr>
              <a:t> (</a:t>
            </a:r>
            <a:r>
              <a:rPr lang="en-US" dirty="0" err="1">
                <a:cs typeface="Calibri"/>
              </a:rPr>
              <a:t>vs.chimique</a:t>
            </a:r>
            <a:r>
              <a:rPr lang="en-US" dirty="0">
                <a:cs typeface="Calibri"/>
              </a:rPr>
              <a:t>)</a:t>
            </a:r>
          </a:p>
          <a:p>
            <a:pPr marL="171450" indent="-171450">
              <a:buFont typeface="Arial" panose="020B0604020202020204" pitchFamily="34" charset="0"/>
              <a:buChar char="•"/>
            </a:pPr>
            <a:r>
              <a:rPr lang="en-US" b="1" dirty="0" err="1">
                <a:cs typeface="Calibri"/>
              </a:rPr>
              <a:t>Allonger</a:t>
            </a:r>
            <a:r>
              <a:rPr lang="en-US" b="1" dirty="0">
                <a:cs typeface="Calibri"/>
              </a:rPr>
              <a:t> rotation: </a:t>
            </a:r>
            <a:r>
              <a:rPr lang="en-US" dirty="0">
                <a:cs typeface="Calibri"/>
              </a:rPr>
              <a:t>augmentation des </a:t>
            </a:r>
            <a:r>
              <a:rPr lang="en-US" dirty="0" err="1">
                <a:cs typeface="Calibri"/>
              </a:rPr>
              <a:t>diversités</a:t>
            </a:r>
            <a:r>
              <a:rPr lang="en-US" dirty="0">
                <a:cs typeface="Calibri"/>
              </a:rPr>
              <a:t> pour </a:t>
            </a:r>
            <a:r>
              <a:rPr lang="en-US" dirty="0" err="1">
                <a:cs typeface="Calibri"/>
              </a:rPr>
              <a:t>revenir</a:t>
            </a:r>
            <a:r>
              <a:rPr lang="en-US" dirty="0">
                <a:cs typeface="Calibri"/>
              </a:rPr>
              <a:t> + </a:t>
            </a:r>
            <a:r>
              <a:rPr lang="en-US" dirty="0" err="1">
                <a:cs typeface="Calibri"/>
              </a:rPr>
              <a:t>lgpts</a:t>
            </a:r>
            <a:r>
              <a:rPr lang="en-US" dirty="0">
                <a:cs typeface="Calibri"/>
              </a:rPr>
              <a:t> après sur </a:t>
            </a:r>
            <a:r>
              <a:rPr lang="en-US" dirty="0" err="1">
                <a:cs typeface="Calibri"/>
              </a:rPr>
              <a:t>une</a:t>
            </a:r>
            <a:r>
              <a:rPr lang="en-US" dirty="0">
                <a:cs typeface="Calibri"/>
              </a:rPr>
              <a:t> culture</a:t>
            </a:r>
          </a:p>
          <a:p>
            <a:pPr marL="171450" indent="-171450">
              <a:buFont typeface="Arial" panose="020B0604020202020204" pitchFamily="34" charset="0"/>
              <a:buChar char="•"/>
            </a:pPr>
            <a:r>
              <a:rPr lang="en-US" b="1" dirty="0" err="1">
                <a:cs typeface="Calibri"/>
              </a:rPr>
              <a:t>Couverts</a:t>
            </a:r>
            <a:r>
              <a:rPr lang="en-US" b="1" dirty="0">
                <a:cs typeface="Calibri"/>
              </a:rPr>
              <a:t> </a:t>
            </a:r>
            <a:r>
              <a:rPr lang="en-US" b="1" dirty="0" err="1">
                <a:cs typeface="Calibri"/>
              </a:rPr>
              <a:t>végétaux</a:t>
            </a:r>
            <a:r>
              <a:rPr lang="en-US" b="1" dirty="0">
                <a:cs typeface="Calibri"/>
              </a:rPr>
              <a:t>: </a:t>
            </a:r>
            <a:r>
              <a:rPr lang="en-US" dirty="0" err="1">
                <a:cs typeface="Calibri"/>
              </a:rPr>
              <a:t>rendent</a:t>
            </a:r>
            <a:r>
              <a:rPr lang="en-US" dirty="0">
                <a:cs typeface="Calibri"/>
              </a:rPr>
              <a:t> le sol + fertile, </a:t>
            </a:r>
            <a:r>
              <a:rPr lang="en-US" dirty="0" err="1">
                <a:cs typeface="Calibri"/>
              </a:rPr>
              <a:t>aérer</a:t>
            </a:r>
            <a:r>
              <a:rPr lang="en-US" dirty="0">
                <a:cs typeface="Calibri"/>
              </a:rPr>
              <a:t>, </a:t>
            </a:r>
            <a:r>
              <a:rPr lang="en-US" dirty="0" err="1">
                <a:cs typeface="Calibri"/>
              </a:rPr>
              <a:t>hydraté</a:t>
            </a:r>
            <a:r>
              <a:rPr lang="en-US" dirty="0">
                <a:cs typeface="Calibri"/>
              </a:rPr>
              <a:t>. + sol riche en humus, + riche en </a:t>
            </a:r>
            <a:r>
              <a:rPr lang="en-US" dirty="0" err="1">
                <a:cs typeface="Calibri"/>
              </a:rPr>
              <a:t>biodiversité</a:t>
            </a:r>
            <a:r>
              <a:rPr lang="en-US" dirty="0">
                <a:cs typeface="Calibri"/>
              </a:rPr>
              <a:t>. </a:t>
            </a:r>
            <a:r>
              <a:rPr lang="en-US" dirty="0" err="1">
                <a:cs typeface="Calibri"/>
              </a:rPr>
              <a:t>Permettent</a:t>
            </a:r>
            <a:r>
              <a:rPr lang="en-US" dirty="0">
                <a:cs typeface="Calibri"/>
              </a:rPr>
              <a:t> </a:t>
            </a:r>
            <a:r>
              <a:rPr lang="en-US" dirty="0" err="1">
                <a:cs typeface="Calibri"/>
              </a:rPr>
              <a:t>meilleur</a:t>
            </a:r>
            <a:r>
              <a:rPr lang="en-US" dirty="0">
                <a:cs typeface="Calibri"/>
              </a:rPr>
              <a:t> </a:t>
            </a:r>
            <a:r>
              <a:rPr lang="en-US" dirty="0" err="1">
                <a:cs typeface="Calibri"/>
              </a:rPr>
              <a:t>maitrise</a:t>
            </a:r>
            <a:r>
              <a:rPr lang="en-US" dirty="0">
                <a:cs typeface="Calibri"/>
              </a:rPr>
              <a:t> du sol. </a:t>
            </a:r>
          </a:p>
          <a:p>
            <a:pPr marL="171450" indent="-171450">
              <a:buFont typeface="Arial" panose="020B0604020202020204" pitchFamily="34" charset="0"/>
              <a:buChar char="•"/>
            </a:pPr>
            <a:r>
              <a:rPr lang="en-US" b="1" dirty="0">
                <a:cs typeface="Calibri"/>
              </a:rPr>
              <a:t>Choix </a:t>
            </a:r>
            <a:r>
              <a:rPr lang="en-US" b="1" dirty="0" err="1">
                <a:cs typeface="Calibri"/>
              </a:rPr>
              <a:t>espèces</a:t>
            </a:r>
            <a:r>
              <a:rPr lang="en-US" b="1" dirty="0">
                <a:cs typeface="Calibri"/>
              </a:rPr>
              <a:t> et </a:t>
            </a:r>
            <a:r>
              <a:rPr lang="en-US" b="1" dirty="0" err="1">
                <a:cs typeface="Calibri"/>
              </a:rPr>
              <a:t>variétés</a:t>
            </a:r>
            <a:r>
              <a:rPr lang="en-US" b="1" dirty="0">
                <a:cs typeface="Calibri"/>
              </a:rPr>
              <a:t>: </a:t>
            </a:r>
            <a:r>
              <a:rPr lang="en-US" dirty="0" err="1">
                <a:cs typeface="Calibri"/>
              </a:rPr>
              <a:t>choix</a:t>
            </a:r>
            <a:r>
              <a:rPr lang="en-US" dirty="0">
                <a:cs typeface="Calibri"/>
              </a:rPr>
              <a:t> </a:t>
            </a:r>
            <a:r>
              <a:rPr lang="en-US" dirty="0" err="1">
                <a:cs typeface="Calibri"/>
              </a:rPr>
              <a:t>espèces</a:t>
            </a:r>
            <a:r>
              <a:rPr lang="en-US" dirty="0">
                <a:cs typeface="Calibri"/>
              </a:rPr>
              <a:t> + </a:t>
            </a:r>
            <a:r>
              <a:rPr lang="en-US" dirty="0" err="1">
                <a:cs typeface="Calibri"/>
              </a:rPr>
              <a:t>adaptées</a:t>
            </a:r>
            <a:r>
              <a:rPr lang="en-US" dirty="0">
                <a:cs typeface="Calibri"/>
              </a:rPr>
              <a:t>, + </a:t>
            </a:r>
            <a:r>
              <a:rPr lang="en-US" dirty="0" err="1">
                <a:cs typeface="Calibri"/>
              </a:rPr>
              <a:t>résistantes</a:t>
            </a:r>
            <a:endParaRPr lang="en-US" dirty="0">
              <a:cs typeface="Calibri"/>
            </a:endParaRPr>
          </a:p>
          <a:p>
            <a:pPr marL="171450" indent="-171450">
              <a:buFont typeface="Arial" panose="020B0604020202020204" pitchFamily="34" charset="0"/>
              <a:buChar char="•"/>
            </a:pPr>
            <a:r>
              <a:rPr lang="en-US" b="1" dirty="0" err="1">
                <a:cs typeface="Calibri"/>
              </a:rPr>
              <a:t>Haies</a:t>
            </a:r>
            <a:r>
              <a:rPr lang="en-US" b="1" dirty="0">
                <a:cs typeface="Calibri"/>
              </a:rPr>
              <a:t>, buissons..: </a:t>
            </a:r>
            <a:r>
              <a:rPr lang="en-US" dirty="0" err="1">
                <a:cs typeface="Calibri"/>
              </a:rPr>
              <a:t>abrite</a:t>
            </a:r>
            <a:r>
              <a:rPr lang="en-US" dirty="0">
                <a:cs typeface="Calibri"/>
              </a:rPr>
              <a:t> et </a:t>
            </a:r>
            <a:r>
              <a:rPr lang="en-US" dirty="0" err="1">
                <a:cs typeface="Calibri"/>
              </a:rPr>
              <a:t>préserve</a:t>
            </a:r>
            <a:r>
              <a:rPr lang="en-US" dirty="0">
                <a:cs typeface="Calibri"/>
              </a:rPr>
              <a:t> </a:t>
            </a:r>
            <a:r>
              <a:rPr lang="en-US" dirty="0" err="1">
                <a:cs typeface="Calibri"/>
              </a:rPr>
              <a:t>biodiversité</a:t>
            </a:r>
            <a:r>
              <a:rPr lang="en-US" dirty="0">
                <a:cs typeface="Calibri"/>
              </a:rPr>
              <a:t> </a:t>
            </a:r>
          </a:p>
          <a:p>
            <a:endParaRPr lang="fr-FR" dirty="0"/>
          </a:p>
          <a:p>
            <a:r>
              <a:rPr lang="en-US" dirty="0" err="1"/>
              <a:t>Approche</a:t>
            </a:r>
            <a:r>
              <a:rPr lang="en-US" dirty="0"/>
              <a:t> "</a:t>
            </a:r>
            <a:r>
              <a:rPr lang="en-US" dirty="0" err="1"/>
              <a:t>biologique</a:t>
            </a:r>
            <a:r>
              <a:rPr lang="en-US" dirty="0"/>
              <a:t>"</a:t>
            </a:r>
            <a:r>
              <a:rPr lang="en-US" dirty="0">
                <a:cs typeface="Calibri"/>
              </a:rPr>
              <a:t> : </a:t>
            </a:r>
            <a:r>
              <a:rPr lang="en-US" dirty="0" err="1">
                <a:cs typeface="Calibri"/>
              </a:rPr>
              <a:t>voie</a:t>
            </a:r>
            <a:r>
              <a:rPr lang="en-US" dirty="0">
                <a:cs typeface="Calibri"/>
              </a:rPr>
              <a:t> </a:t>
            </a:r>
            <a:r>
              <a:rPr lang="en-US" dirty="0" err="1">
                <a:cs typeface="Calibri"/>
              </a:rPr>
              <a:t>organique</a:t>
            </a:r>
            <a:r>
              <a:rPr lang="en-US" dirty="0">
                <a:cs typeface="Calibri"/>
              </a:rPr>
              <a:t>: </a:t>
            </a:r>
            <a:r>
              <a:rPr lang="en-US" dirty="0" err="1">
                <a:cs typeface="Calibri"/>
              </a:rPr>
              <a:t>enrichir</a:t>
            </a:r>
            <a:r>
              <a:rPr lang="en-US" dirty="0">
                <a:cs typeface="Calibri"/>
              </a:rPr>
              <a:t> </a:t>
            </a:r>
            <a:r>
              <a:rPr lang="en-US" dirty="0" err="1">
                <a:cs typeface="Calibri"/>
              </a:rPr>
              <a:t>fertilité</a:t>
            </a:r>
            <a:r>
              <a:rPr lang="en-US" dirty="0">
                <a:cs typeface="Calibri"/>
              </a:rPr>
              <a:t> du sol, </a:t>
            </a:r>
            <a:r>
              <a:rPr lang="en-US" dirty="0" err="1">
                <a:cs typeface="Calibri"/>
              </a:rPr>
              <a:t>meilleure</a:t>
            </a:r>
            <a:r>
              <a:rPr lang="en-US" dirty="0">
                <a:cs typeface="Calibri"/>
              </a:rPr>
              <a:t> </a:t>
            </a:r>
            <a:r>
              <a:rPr lang="en-US" dirty="0" err="1">
                <a:cs typeface="Calibri"/>
              </a:rPr>
              <a:t>dégradation</a:t>
            </a:r>
            <a:r>
              <a:rPr lang="en-US" dirty="0">
                <a:cs typeface="Calibri"/>
              </a:rPr>
              <a:t> = </a:t>
            </a:r>
            <a:r>
              <a:rPr lang="en-US" dirty="0" err="1">
                <a:cs typeface="Calibri"/>
              </a:rPr>
              <a:t>plante</a:t>
            </a:r>
            <a:r>
              <a:rPr lang="en-US" dirty="0">
                <a:cs typeface="Calibri"/>
              </a:rPr>
              <a:t> </a:t>
            </a:r>
            <a:r>
              <a:rPr lang="en-US" dirty="0" err="1">
                <a:cs typeface="Calibri"/>
              </a:rPr>
              <a:t>mieux</a:t>
            </a:r>
            <a:r>
              <a:rPr lang="en-US" dirty="0">
                <a:cs typeface="Calibri"/>
              </a:rPr>
              <a:t> </a:t>
            </a:r>
            <a:r>
              <a:rPr lang="en-US" dirty="0" err="1">
                <a:cs typeface="Calibri"/>
              </a:rPr>
              <a:t>nourrie</a:t>
            </a:r>
            <a:endParaRPr lang="en-US" dirty="0">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a:cs typeface="Calibri"/>
              </a:rPr>
              <a:t>Approche</a:t>
            </a:r>
            <a:r>
              <a:rPr lang="en-US" dirty="0">
                <a:cs typeface="Calibri"/>
              </a:rPr>
              <a:t> "</a:t>
            </a:r>
            <a:r>
              <a:rPr lang="en-US" dirty="0" err="1">
                <a:cs typeface="Calibri"/>
              </a:rPr>
              <a:t>conventionnelle</a:t>
            </a:r>
            <a:r>
              <a:rPr lang="en-US" dirty="0">
                <a:cs typeface="Calibri"/>
              </a:rPr>
              <a:t>" : </a:t>
            </a:r>
            <a:r>
              <a:rPr lang="en-US" dirty="0" err="1">
                <a:cs typeface="Calibri"/>
              </a:rPr>
              <a:t>voie</a:t>
            </a:r>
            <a:r>
              <a:rPr lang="en-US" dirty="0">
                <a:cs typeface="Calibri"/>
              </a:rPr>
              <a:t> </a:t>
            </a:r>
            <a:r>
              <a:rPr lang="en-US" dirty="0" err="1">
                <a:cs typeface="Calibri"/>
              </a:rPr>
              <a:t>chimique</a:t>
            </a:r>
            <a:r>
              <a:rPr lang="en-US" dirty="0">
                <a:cs typeface="Calibri"/>
              </a:rPr>
              <a:t>: </a:t>
            </a:r>
            <a:r>
              <a:rPr lang="en-US" dirty="0" err="1">
                <a:cs typeface="Calibri"/>
              </a:rPr>
              <a:t>nourrit</a:t>
            </a:r>
            <a:r>
              <a:rPr lang="en-US" dirty="0">
                <a:cs typeface="Calibri"/>
              </a:rPr>
              <a:t> </a:t>
            </a:r>
            <a:r>
              <a:rPr lang="en-US" dirty="0" err="1">
                <a:cs typeface="Calibri"/>
              </a:rPr>
              <a:t>directement</a:t>
            </a:r>
            <a:r>
              <a:rPr lang="en-US" dirty="0">
                <a:cs typeface="Calibri"/>
              </a:rPr>
              <a:t> la </a:t>
            </a:r>
            <a:r>
              <a:rPr lang="en-US" dirty="0" err="1">
                <a:cs typeface="Calibri"/>
              </a:rPr>
              <a:t>plante</a:t>
            </a:r>
            <a:r>
              <a:rPr lang="en-US" dirty="0">
                <a:cs typeface="Calibri"/>
              </a:rPr>
              <a:t>=</a:t>
            </a:r>
            <a:r>
              <a:rPr lang="en-US" dirty="0" err="1">
                <a:cs typeface="Calibri"/>
              </a:rPr>
              <a:t>engrais</a:t>
            </a:r>
            <a:r>
              <a:rPr lang="en-US" dirty="0">
                <a:cs typeface="Calibri"/>
              </a:rPr>
              <a:t> très </a:t>
            </a:r>
            <a:r>
              <a:rPr lang="en-US" dirty="0" err="1">
                <a:cs typeface="Calibri"/>
              </a:rPr>
              <a:t>efficace</a:t>
            </a:r>
            <a:r>
              <a:rPr lang="en-US" dirty="0">
                <a:cs typeface="Calibri"/>
              </a:rPr>
              <a:t> </a:t>
            </a:r>
            <a:r>
              <a:rPr lang="en-US" dirty="0" err="1">
                <a:cs typeface="Calibri"/>
              </a:rPr>
              <a:t>mais</a:t>
            </a:r>
            <a:r>
              <a:rPr lang="en-US" dirty="0">
                <a:cs typeface="Calibri"/>
              </a:rPr>
              <a:t> se </a:t>
            </a:r>
            <a:r>
              <a:rPr lang="en-US" dirty="0" err="1">
                <a:cs typeface="Calibri"/>
              </a:rPr>
              <a:t>retrouvent</a:t>
            </a:r>
            <a:r>
              <a:rPr lang="en-US" dirty="0">
                <a:cs typeface="Calibri"/>
              </a:rPr>
              <a:t> dans les nappes</a:t>
            </a:r>
          </a:p>
        </p:txBody>
      </p:sp>
      <p:sp>
        <p:nvSpPr>
          <p:cNvPr id="4" name="Espace réservé du numéro de diapositive 3"/>
          <p:cNvSpPr>
            <a:spLocks noGrp="1"/>
          </p:cNvSpPr>
          <p:nvPr>
            <p:ph type="sldNum" sz="quarter" idx="5"/>
          </p:nvPr>
        </p:nvSpPr>
        <p:spPr/>
        <p:txBody>
          <a:bodyPr/>
          <a:lstStyle/>
          <a:p>
            <a:fld id="{9A106560-8D7D-465A-B1F6-94B20A745789}" type="slidenum">
              <a:rPr lang="fr-FR" smtClean="0"/>
              <a:t>11</a:t>
            </a:fld>
            <a:endParaRPr lang="fr-FR"/>
          </a:p>
        </p:txBody>
      </p:sp>
    </p:spTree>
    <p:extLst>
      <p:ext uri="{BB962C8B-B14F-4D97-AF65-F5344CB8AC3E}">
        <p14:creationId xmlns:p14="http://schemas.microsoft.com/office/powerpoint/2010/main" val="1097372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9A106560-8D7D-465A-B1F6-94B20A745789}" type="slidenum">
              <a:rPr lang="fr-FR" smtClean="0"/>
              <a:t>12</a:t>
            </a:fld>
            <a:endParaRPr lang="fr-FR"/>
          </a:p>
        </p:txBody>
      </p:sp>
    </p:spTree>
    <p:extLst>
      <p:ext uri="{BB962C8B-B14F-4D97-AF65-F5344CB8AC3E}">
        <p14:creationId xmlns:p14="http://schemas.microsoft.com/office/powerpoint/2010/main" val="2240680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spcBef>
                <a:spcPts val="600"/>
              </a:spcBef>
            </a:pPr>
            <a:r>
              <a:rPr lang="en-US" dirty="0">
                <a:cs typeface="Calibri"/>
              </a:rPr>
              <a:t>Lien au sol: </a:t>
            </a:r>
            <a:r>
              <a:rPr lang="fr-FR" b="1" dirty="0"/>
              <a:t>plein air obligatoire, alimentation adaptée aux animaux et au territoire</a:t>
            </a:r>
            <a:endParaRPr lang="en-US" dirty="0">
              <a:cs typeface="Calibri"/>
            </a:endParaRPr>
          </a:p>
          <a:p>
            <a:r>
              <a:rPr lang="fr-FR" dirty="0"/>
              <a:t>Le cahier des charges favorise le préventif et les traitements alternatifs  quand l’animal ne peut être soigné ainsi, l’éleveur bio peut utiliser des antibiotiques en curatif</a:t>
            </a:r>
            <a:endParaRPr lang="fr-FR" dirty="0">
              <a:cs typeface="Calibri"/>
            </a:endParaRPr>
          </a:p>
          <a:p>
            <a:r>
              <a:rPr lang="fr-FR" dirty="0"/>
              <a:t>&gt; jusqu’à 3 traitements curatifs/an max, sinon déclassé bio.</a:t>
            </a:r>
            <a:endParaRPr lang="fr-FR" dirty="0">
              <a:cs typeface="Calibri"/>
            </a:endParaRPr>
          </a:p>
          <a:p>
            <a:r>
              <a:rPr lang="fr-FR" dirty="0"/>
              <a:t>&gt; seul l’animal malade est traité </a:t>
            </a:r>
            <a:br>
              <a:rPr lang="fr-FR" dirty="0">
                <a:cs typeface="+mn-lt"/>
              </a:rPr>
            </a:br>
            <a:r>
              <a:rPr lang="fr-FR" dirty="0"/>
              <a:t>≠ En élevage conventionnel, tout le troupeau est traité en préventif</a:t>
            </a:r>
            <a:endParaRPr lang="fr-FR" dirty="0">
              <a:cs typeface="Calibri"/>
            </a:endParaRPr>
          </a:p>
        </p:txBody>
      </p:sp>
      <p:sp>
        <p:nvSpPr>
          <p:cNvPr id="4" name="Espace réservé du numéro de diapositive 3"/>
          <p:cNvSpPr>
            <a:spLocks noGrp="1"/>
          </p:cNvSpPr>
          <p:nvPr>
            <p:ph type="sldNum" sz="quarter" idx="5"/>
          </p:nvPr>
        </p:nvSpPr>
        <p:spPr/>
        <p:txBody>
          <a:bodyPr/>
          <a:lstStyle/>
          <a:p>
            <a:fld id="{9A106560-8D7D-465A-B1F6-94B20A745789}" type="slidenum">
              <a:rPr lang="fr-FR" smtClean="0"/>
              <a:t>13</a:t>
            </a:fld>
            <a:endParaRPr lang="fr-FR"/>
          </a:p>
        </p:txBody>
      </p:sp>
    </p:spTree>
    <p:extLst>
      <p:ext uri="{BB962C8B-B14F-4D97-AF65-F5344CB8AC3E}">
        <p14:creationId xmlns:p14="http://schemas.microsoft.com/office/powerpoint/2010/main" val="37927365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3_Diapositive de titre">
    <p:bg>
      <p:bgRef idx="1001">
        <a:schemeClr val="bg1"/>
      </p:bgRef>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15E8DBA5-B2D0-40AD-AE25-DF89128E8ACB}"/>
              </a:ext>
            </a:extLst>
          </p:cNvPr>
          <p:cNvSpPr>
            <a:spLocks noGrp="1"/>
          </p:cNvSpPr>
          <p:nvPr>
            <p:ph type="dt" sz="half" idx="10"/>
          </p:nvPr>
        </p:nvSpPr>
        <p:spPr>
          <a:xfrm>
            <a:off x="838200" y="6356350"/>
            <a:ext cx="2743200" cy="365125"/>
          </a:xfrm>
          <a:prstGeom prst="rect">
            <a:avLst/>
          </a:prstGeom>
        </p:spPr>
        <p:txBody>
          <a:bodyPr/>
          <a:lstStyle>
            <a:lvl1pPr>
              <a:defRPr>
                <a:solidFill>
                  <a:schemeClr val="tx1">
                    <a:lumMod val="75000"/>
                    <a:lumOff val="25000"/>
                  </a:schemeClr>
                </a:solidFill>
                <a:latin typeface="Intro Rust Base Line" panose="00000500000000000000" pitchFamily="2" charset="0"/>
              </a:defRPr>
            </a:lvl1pPr>
          </a:lstStyle>
          <a:p>
            <a:fld id="{76A83015-6AAD-4FB4-A07F-024685E04248}" type="datetime1">
              <a:rPr lang="fr-FR" smtClean="0"/>
              <a:pPr/>
              <a:t>07/11/2023</a:t>
            </a:fld>
            <a:endParaRPr lang="fr-FR" dirty="0"/>
          </a:p>
        </p:txBody>
      </p:sp>
      <p:sp>
        <p:nvSpPr>
          <p:cNvPr id="7" name="Titre 1">
            <a:extLst>
              <a:ext uri="{FF2B5EF4-FFF2-40B4-BE49-F238E27FC236}">
                <a16:creationId xmlns:a16="http://schemas.microsoft.com/office/drawing/2014/main" id="{E185355D-22AF-4E73-914D-0C1188855751}"/>
              </a:ext>
            </a:extLst>
          </p:cNvPr>
          <p:cNvSpPr>
            <a:spLocks noGrp="1"/>
          </p:cNvSpPr>
          <p:nvPr>
            <p:ph type="title"/>
          </p:nvPr>
        </p:nvSpPr>
        <p:spPr>
          <a:xfrm>
            <a:off x="314325" y="3920403"/>
            <a:ext cx="8984420" cy="1377950"/>
          </a:xfrm>
        </p:spPr>
        <p:txBody>
          <a:bodyPr anchor="b"/>
          <a:lstStyle>
            <a:lvl1pPr>
              <a:defRPr sz="6000">
                <a:solidFill>
                  <a:schemeClr val="tx1">
                    <a:lumMod val="75000"/>
                    <a:lumOff val="25000"/>
                  </a:schemeClr>
                </a:solidFill>
                <a:latin typeface="Nexa Script" panose="00000500000000000000" pitchFamily="50" charset="0"/>
              </a:defRPr>
            </a:lvl1pPr>
          </a:lstStyle>
          <a:p>
            <a:r>
              <a:rPr lang="fr-FR"/>
              <a:t>Modifiez le style du titre</a:t>
            </a:r>
            <a:endParaRPr lang="fr-FR" dirty="0"/>
          </a:p>
        </p:txBody>
      </p:sp>
      <p:sp>
        <p:nvSpPr>
          <p:cNvPr id="8" name="Espace réservé du texte 2">
            <a:extLst>
              <a:ext uri="{FF2B5EF4-FFF2-40B4-BE49-F238E27FC236}">
                <a16:creationId xmlns:a16="http://schemas.microsoft.com/office/drawing/2014/main" id="{8E77ED49-C695-4D3A-BD01-DA268F4EDF7B}"/>
              </a:ext>
            </a:extLst>
          </p:cNvPr>
          <p:cNvSpPr>
            <a:spLocks noGrp="1"/>
          </p:cNvSpPr>
          <p:nvPr>
            <p:ph type="body" idx="1"/>
          </p:nvPr>
        </p:nvSpPr>
        <p:spPr>
          <a:xfrm>
            <a:off x="314325" y="5382929"/>
            <a:ext cx="8984420" cy="724632"/>
          </a:xfrm>
        </p:spPr>
        <p:txBody>
          <a:bodyPr>
            <a:normAutofit/>
          </a:bodyPr>
          <a:lstStyle>
            <a:lvl1pPr marL="0" indent="0">
              <a:buNone/>
              <a:defRPr sz="2200">
                <a:solidFill>
                  <a:schemeClr val="bg1"/>
                </a:solidFill>
                <a:highlight>
                  <a:srgbClr val="B0CC48"/>
                </a:highlight>
                <a:latin typeface="Intro Rust Base" panose="00000500000000000000" pitchFamily="50"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9" name="Espace réservé pour une image  8">
            <a:extLst>
              <a:ext uri="{FF2B5EF4-FFF2-40B4-BE49-F238E27FC236}">
                <a16:creationId xmlns:a16="http://schemas.microsoft.com/office/drawing/2014/main" id="{11216EBE-7A24-44EB-989D-D8B642CCEDC0}"/>
              </a:ext>
            </a:extLst>
          </p:cNvPr>
          <p:cNvSpPr>
            <a:spLocks noGrp="1"/>
          </p:cNvSpPr>
          <p:nvPr>
            <p:ph type="pic" sz="quarter" idx="11"/>
          </p:nvPr>
        </p:nvSpPr>
        <p:spPr>
          <a:xfrm>
            <a:off x="314325" y="368027"/>
            <a:ext cx="11563350" cy="3303587"/>
          </a:xfrm>
        </p:spPr>
        <p:txBody>
          <a:bodyPr/>
          <a:lstStyle/>
          <a:p>
            <a:r>
              <a:rPr lang="fr-FR"/>
              <a:t>Cliquez sur l'icône pour ajouter une image</a:t>
            </a:r>
          </a:p>
        </p:txBody>
      </p:sp>
      <p:pic>
        <p:nvPicPr>
          <p:cNvPr id="11" name="Image 10">
            <a:extLst>
              <a:ext uri="{FF2B5EF4-FFF2-40B4-BE49-F238E27FC236}">
                <a16:creationId xmlns:a16="http://schemas.microsoft.com/office/drawing/2014/main" id="{7259E41B-57A6-4EC1-90EF-0E6BDE235F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29619" y="4607800"/>
            <a:ext cx="2848056" cy="2250200"/>
          </a:xfrm>
          <a:prstGeom prst="rect">
            <a:avLst/>
          </a:prstGeom>
        </p:spPr>
      </p:pic>
    </p:spTree>
    <p:extLst>
      <p:ext uri="{BB962C8B-B14F-4D97-AF65-F5344CB8AC3E}">
        <p14:creationId xmlns:p14="http://schemas.microsoft.com/office/powerpoint/2010/main" val="404016613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6_Titre seul">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6AE62019-E8E1-41B7-B42A-CCAD09DA58D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7203" y="1106221"/>
            <a:ext cx="6628917" cy="5237392"/>
          </a:xfrm>
          <a:prstGeom prst="rect">
            <a:avLst/>
          </a:prstGeom>
        </p:spPr>
      </p:pic>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a:xfrm>
            <a:off x="838200" y="712008"/>
            <a:ext cx="10515600" cy="788426"/>
          </a:xfrm>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1125419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1_Titre seul">
    <p:spTree>
      <p:nvGrpSpPr>
        <p:cNvPr id="1" name=""/>
        <p:cNvGrpSpPr/>
        <p:nvPr/>
      </p:nvGrpSpPr>
      <p:grpSpPr>
        <a:xfrm>
          <a:off x="0" y="0"/>
          <a:ext cx="0" cy="0"/>
          <a:chOff x="0" y="0"/>
          <a:chExt cx="0" cy="0"/>
        </a:xfrm>
      </p:grpSpPr>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2276788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7_Titre seul">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83DF2E0-05EE-417A-BF08-5C56D91EA374}"/>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1069534" y="1104092"/>
            <a:ext cx="6459100" cy="5103223"/>
          </a:xfrm>
          <a:prstGeom prst="rect">
            <a:avLst/>
          </a:prstGeom>
        </p:spPr>
      </p:pic>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39724567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2_Titre seul">
    <p:spTree>
      <p:nvGrpSpPr>
        <p:cNvPr id="1" name=""/>
        <p:cNvGrpSpPr/>
        <p:nvPr/>
      </p:nvGrpSpPr>
      <p:grpSpPr>
        <a:xfrm>
          <a:off x="0" y="0"/>
          <a:ext cx="0" cy="0"/>
          <a:chOff x="0" y="0"/>
          <a:chExt cx="0" cy="0"/>
        </a:xfrm>
      </p:grpSpPr>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973203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8_Titre seul">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D0552763-C55A-48E1-8324-8F51F5E7F013}"/>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1071155" y="1077966"/>
            <a:ext cx="6515774" cy="5148000"/>
          </a:xfrm>
          <a:prstGeom prst="rect">
            <a:avLst/>
          </a:prstGeom>
        </p:spPr>
      </p:pic>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4233089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3_Titre seul">
    <p:spTree>
      <p:nvGrpSpPr>
        <p:cNvPr id="1" name=""/>
        <p:cNvGrpSpPr/>
        <p:nvPr/>
      </p:nvGrpSpPr>
      <p:grpSpPr>
        <a:xfrm>
          <a:off x="0" y="0"/>
          <a:ext cx="0" cy="0"/>
          <a:chOff x="0" y="0"/>
          <a:chExt cx="0" cy="0"/>
        </a:xfrm>
      </p:grpSpPr>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32608757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9_Titre seul">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CD6F827D-4EB8-4EC5-A983-BE82A0C81DEA}"/>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1071154" y="1091029"/>
            <a:ext cx="6515704" cy="5147944"/>
          </a:xfrm>
          <a:prstGeom prst="rect">
            <a:avLst/>
          </a:prstGeom>
        </p:spPr>
      </p:pic>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7627925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4_Titre seul">
    <p:spTree>
      <p:nvGrpSpPr>
        <p:cNvPr id="1" name=""/>
        <p:cNvGrpSpPr/>
        <p:nvPr/>
      </p:nvGrpSpPr>
      <p:grpSpPr>
        <a:xfrm>
          <a:off x="0" y="0"/>
          <a:ext cx="0" cy="0"/>
          <a:chOff x="0" y="0"/>
          <a:chExt cx="0" cy="0"/>
        </a:xfrm>
      </p:grpSpPr>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18697767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10_Titre seul">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EBDD5C6A-D9A9-46BC-B378-1E36FED3C54F}"/>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1018904" y="1073060"/>
            <a:ext cx="6515775" cy="5148000"/>
          </a:xfrm>
          <a:prstGeom prst="rect">
            <a:avLst/>
          </a:prstGeom>
        </p:spPr>
      </p:pic>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32221112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12_Titre seul">
    <p:spTree>
      <p:nvGrpSpPr>
        <p:cNvPr id="1" name=""/>
        <p:cNvGrpSpPr/>
        <p:nvPr/>
      </p:nvGrpSpPr>
      <p:grpSpPr>
        <a:xfrm>
          <a:off x="0" y="0"/>
          <a:ext cx="0" cy="0"/>
          <a:chOff x="0" y="0"/>
          <a:chExt cx="0" cy="0"/>
        </a:xfrm>
      </p:grpSpPr>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587746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Diapositive de titre">
    <p:bg>
      <p:bgRef idx="1001">
        <a:schemeClr val="bg1"/>
      </p:bgRef>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FDD8503-1DC0-48BE-A542-4B8C9396013D}"/>
              </a:ext>
            </a:extLst>
          </p:cNvPr>
          <p:cNvPicPr>
            <a:picLocks noChangeAspect="1"/>
          </p:cNvPicPr>
          <p:nvPr userDrawn="1"/>
        </p:nvPicPr>
        <p:blipFill>
          <a:blip r:embed="rId2">
            <a:alphaModFix amt="35000"/>
            <a:extLst>
              <a:ext uri="{28A0092B-C50C-407E-A947-70E740481C1C}">
                <a14:useLocalDpi xmlns:a14="http://schemas.microsoft.com/office/drawing/2010/main" val="0"/>
              </a:ext>
            </a:extLst>
          </a:blip>
          <a:stretch>
            <a:fillRect/>
          </a:stretch>
        </p:blipFill>
        <p:spPr>
          <a:xfrm>
            <a:off x="5431238" y="1052456"/>
            <a:ext cx="7040717" cy="5562748"/>
          </a:xfrm>
          <a:prstGeom prst="rect">
            <a:avLst/>
          </a:prstGeom>
        </p:spPr>
      </p:pic>
      <p:sp>
        <p:nvSpPr>
          <p:cNvPr id="4" name="Espace réservé de la date 3">
            <a:extLst>
              <a:ext uri="{FF2B5EF4-FFF2-40B4-BE49-F238E27FC236}">
                <a16:creationId xmlns:a16="http://schemas.microsoft.com/office/drawing/2014/main" id="{15E8DBA5-B2D0-40AD-AE25-DF89128E8ACB}"/>
              </a:ext>
            </a:extLst>
          </p:cNvPr>
          <p:cNvSpPr>
            <a:spLocks noGrp="1"/>
          </p:cNvSpPr>
          <p:nvPr>
            <p:ph type="dt" sz="half" idx="10"/>
          </p:nvPr>
        </p:nvSpPr>
        <p:spPr>
          <a:xfrm>
            <a:off x="327388" y="6250079"/>
            <a:ext cx="2743200" cy="365125"/>
          </a:xfrm>
          <a:prstGeom prst="rect">
            <a:avLst/>
          </a:prstGeom>
        </p:spPr>
        <p:txBody>
          <a:bodyPr/>
          <a:lstStyle>
            <a:lvl1pPr>
              <a:defRPr>
                <a:solidFill>
                  <a:schemeClr val="tx1">
                    <a:lumMod val="75000"/>
                    <a:lumOff val="25000"/>
                  </a:schemeClr>
                </a:solidFill>
                <a:latin typeface="Intro Rust Base Line" panose="00000500000000000000" pitchFamily="2" charset="0"/>
              </a:defRPr>
            </a:lvl1pPr>
          </a:lstStyle>
          <a:p>
            <a:fld id="{76A83015-6AAD-4FB4-A07F-024685E04248}" type="datetime1">
              <a:rPr lang="fr-FR" smtClean="0"/>
              <a:pPr/>
              <a:t>07/11/2023</a:t>
            </a:fld>
            <a:endParaRPr lang="fr-FR" dirty="0"/>
          </a:p>
        </p:txBody>
      </p:sp>
      <p:sp>
        <p:nvSpPr>
          <p:cNvPr id="7" name="Titre 1">
            <a:extLst>
              <a:ext uri="{FF2B5EF4-FFF2-40B4-BE49-F238E27FC236}">
                <a16:creationId xmlns:a16="http://schemas.microsoft.com/office/drawing/2014/main" id="{E185355D-22AF-4E73-914D-0C1188855751}"/>
              </a:ext>
            </a:extLst>
          </p:cNvPr>
          <p:cNvSpPr>
            <a:spLocks noGrp="1"/>
          </p:cNvSpPr>
          <p:nvPr>
            <p:ph type="title"/>
          </p:nvPr>
        </p:nvSpPr>
        <p:spPr>
          <a:xfrm>
            <a:off x="327388" y="425357"/>
            <a:ext cx="9313001" cy="1925957"/>
          </a:xfrm>
        </p:spPr>
        <p:txBody>
          <a:bodyPr anchor="b"/>
          <a:lstStyle>
            <a:lvl1pPr>
              <a:defRPr sz="6000">
                <a:solidFill>
                  <a:schemeClr val="tx1">
                    <a:lumMod val="75000"/>
                    <a:lumOff val="25000"/>
                  </a:schemeClr>
                </a:solidFill>
                <a:latin typeface="Nexa Script" panose="00000500000000000000" pitchFamily="50" charset="0"/>
              </a:defRPr>
            </a:lvl1pPr>
          </a:lstStyle>
          <a:p>
            <a:r>
              <a:rPr lang="fr-FR"/>
              <a:t>Modifiez le style du titre</a:t>
            </a:r>
            <a:endParaRPr lang="fr-FR" dirty="0"/>
          </a:p>
        </p:txBody>
      </p:sp>
      <p:sp>
        <p:nvSpPr>
          <p:cNvPr id="8" name="Espace réservé du texte 2">
            <a:extLst>
              <a:ext uri="{FF2B5EF4-FFF2-40B4-BE49-F238E27FC236}">
                <a16:creationId xmlns:a16="http://schemas.microsoft.com/office/drawing/2014/main" id="{8E77ED49-C695-4D3A-BD01-DA268F4EDF7B}"/>
              </a:ext>
            </a:extLst>
          </p:cNvPr>
          <p:cNvSpPr>
            <a:spLocks noGrp="1"/>
          </p:cNvSpPr>
          <p:nvPr>
            <p:ph type="body" idx="1"/>
          </p:nvPr>
        </p:nvSpPr>
        <p:spPr>
          <a:xfrm>
            <a:off x="351504" y="2532801"/>
            <a:ext cx="8947241" cy="946756"/>
          </a:xfrm>
        </p:spPr>
        <p:txBody>
          <a:bodyPr>
            <a:normAutofit/>
          </a:bodyPr>
          <a:lstStyle>
            <a:lvl1pPr marL="0" indent="0">
              <a:buNone/>
              <a:defRPr sz="2200">
                <a:solidFill>
                  <a:schemeClr val="bg1"/>
                </a:solidFill>
                <a:highlight>
                  <a:srgbClr val="B0CC48"/>
                </a:highlight>
                <a:latin typeface="Intro Rust Base" panose="00000500000000000000" pitchFamily="50"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Tree>
    <p:extLst>
      <p:ext uri="{BB962C8B-B14F-4D97-AF65-F5344CB8AC3E}">
        <p14:creationId xmlns:p14="http://schemas.microsoft.com/office/powerpoint/2010/main" val="3341213692"/>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11_Titre seul">
    <p:spTree>
      <p:nvGrpSpPr>
        <p:cNvPr id="1" name=""/>
        <p:cNvGrpSpPr/>
        <p:nvPr/>
      </p:nvGrpSpPr>
      <p:grpSpPr>
        <a:xfrm>
          <a:off x="0" y="0"/>
          <a:ext cx="0" cy="0"/>
          <a:chOff x="0" y="0"/>
          <a:chExt cx="0" cy="0"/>
        </a:xfrm>
      </p:grpSpPr>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pic>
        <p:nvPicPr>
          <p:cNvPr id="6" name="Image 5" descr="Une image contenant graphiques vectoriels&#10;&#10;Description générée automatiquement">
            <a:extLst>
              <a:ext uri="{FF2B5EF4-FFF2-40B4-BE49-F238E27FC236}">
                <a16:creationId xmlns:a16="http://schemas.microsoft.com/office/drawing/2014/main" id="{A03D120B-CB17-43C5-913A-A85DA8FCFA14}"/>
              </a:ext>
            </a:extLst>
          </p:cNvPr>
          <p:cNvPicPr>
            <a:picLocks noChangeAspect="1"/>
          </p:cNvPicPr>
          <p:nvPr userDrawn="1"/>
        </p:nvPicPr>
        <p:blipFill>
          <a:blip r:embed="rId2">
            <a:alphaModFix amt="20000"/>
            <a:extLst>
              <a:ext uri="{28A0092B-C50C-407E-A947-70E740481C1C}">
                <a14:useLocalDpi xmlns:a14="http://schemas.microsoft.com/office/drawing/2010/main" val="0"/>
              </a:ext>
            </a:extLst>
          </a:blip>
          <a:stretch>
            <a:fillRect/>
          </a:stretch>
        </p:blipFill>
        <p:spPr>
          <a:xfrm>
            <a:off x="-1047831" y="1098093"/>
            <a:ext cx="6515774" cy="5148000"/>
          </a:xfrm>
          <a:prstGeom prst="rect">
            <a:avLst/>
          </a:prstGeom>
        </p:spPr>
      </p:pic>
    </p:spTree>
    <p:extLst>
      <p:ext uri="{BB962C8B-B14F-4D97-AF65-F5344CB8AC3E}">
        <p14:creationId xmlns:p14="http://schemas.microsoft.com/office/powerpoint/2010/main" val="14635238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5_Titre seul">
    <p:spTree>
      <p:nvGrpSpPr>
        <p:cNvPr id="1" name=""/>
        <p:cNvGrpSpPr/>
        <p:nvPr/>
      </p:nvGrpSpPr>
      <p:grpSpPr>
        <a:xfrm>
          <a:off x="0" y="0"/>
          <a:ext cx="0" cy="0"/>
          <a:chOff x="0" y="0"/>
          <a:chExt cx="0" cy="0"/>
        </a:xfrm>
      </p:grpSpPr>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
        <p:nvSpPr>
          <p:cNvPr id="4" name="Espace réservé du texte 3">
            <a:extLst>
              <a:ext uri="{FF2B5EF4-FFF2-40B4-BE49-F238E27FC236}">
                <a16:creationId xmlns:a16="http://schemas.microsoft.com/office/drawing/2014/main" id="{17C6E46E-1924-464F-A4E4-E6EB3A03B047}"/>
              </a:ext>
            </a:extLst>
          </p:cNvPr>
          <p:cNvSpPr>
            <a:spLocks noGrp="1"/>
          </p:cNvSpPr>
          <p:nvPr>
            <p:ph type="body" sz="quarter" idx="13"/>
          </p:nvPr>
        </p:nvSpPr>
        <p:spPr>
          <a:xfrm>
            <a:off x="1562100" y="2068513"/>
            <a:ext cx="9142413" cy="3984625"/>
          </a:xfrm>
        </p:spPr>
        <p:txBody>
          <a:bodyPr/>
          <a:lstStyle>
            <a:lvl3pPr marL="914400" indent="0">
              <a:buNone/>
              <a:defRPr/>
            </a:lvl3pPr>
            <a:lvl4pPr marL="1714500" indent="-342900">
              <a:buFont typeface="Delicious" pitchFamily="50" charset="0"/>
              <a:buChar char="π"/>
              <a:defRPr sz="2400">
                <a:solidFill>
                  <a:schemeClr val="tx1">
                    <a:lumMod val="85000"/>
                    <a:lumOff val="15000"/>
                  </a:schemeClr>
                </a:solidFill>
              </a:defRPr>
            </a:lvl4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Tree>
    <p:extLst>
      <p:ext uri="{BB962C8B-B14F-4D97-AF65-F5344CB8AC3E}">
        <p14:creationId xmlns:p14="http://schemas.microsoft.com/office/powerpoint/2010/main" val="934094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9" name="Forme en L 8">
            <a:extLst>
              <a:ext uri="{FF2B5EF4-FFF2-40B4-BE49-F238E27FC236}">
                <a16:creationId xmlns:a16="http://schemas.microsoft.com/office/drawing/2014/main" id="{CC1438F5-CE68-4965-BB00-290980FBFF33}"/>
              </a:ext>
            </a:extLst>
          </p:cNvPr>
          <p:cNvSpPr/>
          <p:nvPr/>
        </p:nvSpPr>
        <p:spPr>
          <a:xfrm rot="10800000">
            <a:off x="10704928" y="260766"/>
            <a:ext cx="1224476" cy="1224476"/>
          </a:xfrm>
          <a:prstGeom prst="corner">
            <a:avLst>
              <a:gd name="adj1" fmla="val 11392"/>
              <a:gd name="adj2" fmla="val 12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orme en L 9">
            <a:extLst>
              <a:ext uri="{FF2B5EF4-FFF2-40B4-BE49-F238E27FC236}">
                <a16:creationId xmlns:a16="http://schemas.microsoft.com/office/drawing/2014/main" id="{5DD3FC12-A2C1-4E70-BE95-0CE4A0618F3D}"/>
              </a:ext>
            </a:extLst>
          </p:cNvPr>
          <p:cNvSpPr/>
          <p:nvPr/>
        </p:nvSpPr>
        <p:spPr>
          <a:xfrm>
            <a:off x="219612" y="5403960"/>
            <a:ext cx="1224476" cy="1224476"/>
          </a:xfrm>
          <a:prstGeom prst="corner">
            <a:avLst>
              <a:gd name="adj1" fmla="val 11392"/>
              <a:gd name="adj2" fmla="val 12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82B0E979-28A8-4944-B9A5-28DAA823F86C}"/>
              </a:ext>
            </a:extLst>
          </p:cNvPr>
          <p:cNvSpPr>
            <a:spLocks noGrp="1"/>
          </p:cNvSpPr>
          <p:nvPr>
            <p:ph type="title"/>
          </p:nvPr>
        </p:nvSpPr>
        <p:spPr>
          <a:xfrm>
            <a:off x="839787" y="689316"/>
            <a:ext cx="7164729" cy="703385"/>
          </a:xfrm>
        </p:spPr>
        <p:txBody>
          <a:bodyPr anchor="b">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3" name="Espace réservé pour une image  2">
            <a:extLst>
              <a:ext uri="{FF2B5EF4-FFF2-40B4-BE49-F238E27FC236}">
                <a16:creationId xmlns:a16="http://schemas.microsoft.com/office/drawing/2014/main" id="{3A3BCB87-4CA1-4972-B91F-0D1DF2A6DE74}"/>
              </a:ext>
            </a:extLst>
          </p:cNvPr>
          <p:cNvSpPr>
            <a:spLocks noGrp="1"/>
          </p:cNvSpPr>
          <p:nvPr>
            <p:ph type="pic" idx="1"/>
          </p:nvPr>
        </p:nvSpPr>
        <p:spPr>
          <a:xfrm>
            <a:off x="6836897" y="1744394"/>
            <a:ext cx="4518489" cy="411665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p>
        </p:txBody>
      </p:sp>
      <p:sp>
        <p:nvSpPr>
          <p:cNvPr id="4" name="Espace réservé du texte 3">
            <a:extLst>
              <a:ext uri="{FF2B5EF4-FFF2-40B4-BE49-F238E27FC236}">
                <a16:creationId xmlns:a16="http://schemas.microsoft.com/office/drawing/2014/main" id="{4ACE823D-CEE7-42CE-9D8E-ACA422637E85}"/>
              </a:ext>
            </a:extLst>
          </p:cNvPr>
          <p:cNvSpPr>
            <a:spLocks noGrp="1"/>
          </p:cNvSpPr>
          <p:nvPr>
            <p:ph type="body" sz="half" idx="2"/>
          </p:nvPr>
        </p:nvSpPr>
        <p:spPr>
          <a:xfrm>
            <a:off x="1153551" y="1744394"/>
            <a:ext cx="4942449" cy="914400"/>
          </a:xfrm>
        </p:spPr>
        <p:txBody>
          <a:bodyPr>
            <a:normAutofit/>
          </a:bodyPr>
          <a:lstStyle>
            <a:lvl1pPr marL="0" indent="0">
              <a:buNone/>
              <a:defRPr sz="2400">
                <a:solidFill>
                  <a:schemeClr val="accent1"/>
                </a:solidFill>
                <a:latin typeface="Intro Rust Base Line" panose="00000500000000000000" pitchFamily="2"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7" name="Espace réservé du numéro de diapositive 6">
            <a:extLst>
              <a:ext uri="{FF2B5EF4-FFF2-40B4-BE49-F238E27FC236}">
                <a16:creationId xmlns:a16="http://schemas.microsoft.com/office/drawing/2014/main" id="{B73374FC-B584-4DD1-9C40-A079BDCFC00A}"/>
              </a:ext>
            </a:extLst>
          </p:cNvPr>
          <p:cNvSpPr>
            <a:spLocks noGrp="1"/>
          </p:cNvSpPr>
          <p:nvPr>
            <p:ph type="sldNum" sz="quarter" idx="12"/>
          </p:nvPr>
        </p:nvSpPr>
        <p:spPr/>
        <p:txBody>
          <a:bodyPr/>
          <a:lstStyle>
            <a:lvl1pPr>
              <a:defRPr sz="2000"/>
            </a:lvl1pPr>
          </a:lstStyle>
          <a:p>
            <a:fld id="{918F59AD-2748-4F7C-82E9-894CBA55759B}" type="slidenum">
              <a:rPr lang="fr-FR" smtClean="0"/>
              <a:pPr/>
              <a:t>‹N°›</a:t>
            </a:fld>
            <a:endParaRPr lang="fr-FR" dirty="0"/>
          </a:p>
        </p:txBody>
      </p:sp>
      <p:sp>
        <p:nvSpPr>
          <p:cNvPr id="11" name="Espace réservé du texte 3">
            <a:extLst>
              <a:ext uri="{FF2B5EF4-FFF2-40B4-BE49-F238E27FC236}">
                <a16:creationId xmlns:a16="http://schemas.microsoft.com/office/drawing/2014/main" id="{B857D605-50F8-45B4-B33B-1C3AFF97CFAA}"/>
              </a:ext>
            </a:extLst>
          </p:cNvPr>
          <p:cNvSpPr>
            <a:spLocks noGrp="1"/>
          </p:cNvSpPr>
          <p:nvPr>
            <p:ph type="body" sz="half" idx="13"/>
          </p:nvPr>
        </p:nvSpPr>
        <p:spPr>
          <a:xfrm>
            <a:off x="1153551" y="2835623"/>
            <a:ext cx="4942449" cy="3025428"/>
          </a:xfrm>
        </p:spPr>
        <p:txBody>
          <a:bodyPr>
            <a:normAutofit/>
          </a:bodyPr>
          <a:lstStyle>
            <a:lvl1pPr marL="342900" indent="-342900">
              <a:buFont typeface="Delicious" pitchFamily="50" charset="0"/>
              <a:buChar char="π"/>
              <a:defRPr sz="2400">
                <a:solidFill>
                  <a:schemeClr val="tx1">
                    <a:lumMod val="85000"/>
                    <a:lumOff val="15000"/>
                  </a:schemeClr>
                </a:solidFill>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Tree>
    <p:extLst>
      <p:ext uri="{BB962C8B-B14F-4D97-AF65-F5344CB8AC3E}">
        <p14:creationId xmlns:p14="http://schemas.microsoft.com/office/powerpoint/2010/main" val="736902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Diapositive de titre">
    <p:bg>
      <p:bgRef idx="1001">
        <a:schemeClr val="bg1"/>
      </p:bgRef>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15E8DBA5-B2D0-40AD-AE25-DF89128E8ACB}"/>
              </a:ext>
            </a:extLst>
          </p:cNvPr>
          <p:cNvSpPr>
            <a:spLocks noGrp="1"/>
          </p:cNvSpPr>
          <p:nvPr>
            <p:ph type="dt" sz="half" idx="10"/>
          </p:nvPr>
        </p:nvSpPr>
        <p:spPr>
          <a:xfrm>
            <a:off x="838200" y="6356350"/>
            <a:ext cx="2743200" cy="365125"/>
          </a:xfrm>
          <a:prstGeom prst="rect">
            <a:avLst/>
          </a:prstGeom>
        </p:spPr>
        <p:txBody>
          <a:bodyPr/>
          <a:lstStyle>
            <a:lvl1pPr>
              <a:defRPr>
                <a:solidFill>
                  <a:schemeClr val="tx1">
                    <a:lumMod val="75000"/>
                    <a:lumOff val="25000"/>
                  </a:schemeClr>
                </a:solidFill>
                <a:latin typeface="Intro Rust Base Line" panose="00000500000000000000" pitchFamily="2" charset="0"/>
              </a:defRPr>
            </a:lvl1pPr>
          </a:lstStyle>
          <a:p>
            <a:fld id="{76A83015-6AAD-4FB4-A07F-024685E04248}" type="datetime1">
              <a:rPr lang="fr-FR" smtClean="0"/>
              <a:pPr/>
              <a:t>07/11/2023</a:t>
            </a:fld>
            <a:endParaRPr lang="fr-FR" dirty="0"/>
          </a:p>
        </p:txBody>
      </p:sp>
      <p:sp>
        <p:nvSpPr>
          <p:cNvPr id="7" name="Titre 1">
            <a:extLst>
              <a:ext uri="{FF2B5EF4-FFF2-40B4-BE49-F238E27FC236}">
                <a16:creationId xmlns:a16="http://schemas.microsoft.com/office/drawing/2014/main" id="{E185355D-22AF-4E73-914D-0C1188855751}"/>
              </a:ext>
            </a:extLst>
          </p:cNvPr>
          <p:cNvSpPr>
            <a:spLocks noGrp="1"/>
          </p:cNvSpPr>
          <p:nvPr>
            <p:ph type="title"/>
          </p:nvPr>
        </p:nvSpPr>
        <p:spPr>
          <a:xfrm>
            <a:off x="314324" y="3920403"/>
            <a:ext cx="11563349" cy="1377950"/>
          </a:xfrm>
        </p:spPr>
        <p:txBody>
          <a:bodyPr anchor="b"/>
          <a:lstStyle>
            <a:lvl1pPr>
              <a:defRPr sz="6000">
                <a:solidFill>
                  <a:schemeClr val="tx1">
                    <a:lumMod val="75000"/>
                    <a:lumOff val="25000"/>
                  </a:schemeClr>
                </a:solidFill>
                <a:latin typeface="Nexa Script" panose="00000500000000000000" pitchFamily="50" charset="0"/>
              </a:defRPr>
            </a:lvl1pPr>
          </a:lstStyle>
          <a:p>
            <a:r>
              <a:rPr lang="fr-FR"/>
              <a:t>Modifiez le style du titre</a:t>
            </a:r>
            <a:endParaRPr lang="fr-FR" dirty="0"/>
          </a:p>
        </p:txBody>
      </p:sp>
      <p:sp>
        <p:nvSpPr>
          <p:cNvPr id="8" name="Espace réservé du texte 2">
            <a:extLst>
              <a:ext uri="{FF2B5EF4-FFF2-40B4-BE49-F238E27FC236}">
                <a16:creationId xmlns:a16="http://schemas.microsoft.com/office/drawing/2014/main" id="{8E77ED49-C695-4D3A-BD01-DA268F4EDF7B}"/>
              </a:ext>
            </a:extLst>
          </p:cNvPr>
          <p:cNvSpPr>
            <a:spLocks noGrp="1"/>
          </p:cNvSpPr>
          <p:nvPr>
            <p:ph type="body" idx="1"/>
          </p:nvPr>
        </p:nvSpPr>
        <p:spPr>
          <a:xfrm>
            <a:off x="314324" y="5382929"/>
            <a:ext cx="11563349" cy="724632"/>
          </a:xfrm>
        </p:spPr>
        <p:txBody>
          <a:bodyPr/>
          <a:lstStyle>
            <a:lvl1pPr marL="0" indent="0">
              <a:buNone/>
              <a:defRPr sz="2400">
                <a:solidFill>
                  <a:schemeClr val="accent1"/>
                </a:solidFill>
                <a:latin typeface="Intro Rust Base Line" panose="00000500000000000000" pitchFamily="2"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9" name="Espace réservé pour une image  8">
            <a:extLst>
              <a:ext uri="{FF2B5EF4-FFF2-40B4-BE49-F238E27FC236}">
                <a16:creationId xmlns:a16="http://schemas.microsoft.com/office/drawing/2014/main" id="{11216EBE-7A24-44EB-989D-D8B642CCEDC0}"/>
              </a:ext>
            </a:extLst>
          </p:cNvPr>
          <p:cNvSpPr>
            <a:spLocks noGrp="1"/>
          </p:cNvSpPr>
          <p:nvPr>
            <p:ph type="pic" sz="quarter" idx="11"/>
          </p:nvPr>
        </p:nvSpPr>
        <p:spPr>
          <a:xfrm>
            <a:off x="314325" y="368027"/>
            <a:ext cx="11563350" cy="3303587"/>
          </a:xfrm>
        </p:spPr>
        <p:txBody>
          <a:bodyPr/>
          <a:lstStyle/>
          <a:p>
            <a:r>
              <a:rPr lang="fr-FR"/>
              <a:t>Cliquez sur l'icône pour ajouter une image</a:t>
            </a:r>
          </a:p>
        </p:txBody>
      </p:sp>
      <p:grpSp>
        <p:nvGrpSpPr>
          <p:cNvPr id="10" name="Groupe 9">
            <a:extLst>
              <a:ext uri="{FF2B5EF4-FFF2-40B4-BE49-F238E27FC236}">
                <a16:creationId xmlns:a16="http://schemas.microsoft.com/office/drawing/2014/main" id="{9EE1980D-0649-48AA-9CE9-D9925F756624}"/>
              </a:ext>
            </a:extLst>
          </p:cNvPr>
          <p:cNvGrpSpPr/>
          <p:nvPr/>
        </p:nvGrpSpPr>
        <p:grpSpPr>
          <a:xfrm>
            <a:off x="325414" y="0"/>
            <a:ext cx="2433730" cy="2863850"/>
            <a:chOff x="2106589" y="352718"/>
            <a:chExt cx="2433730" cy="2863850"/>
          </a:xfrm>
        </p:grpSpPr>
        <p:sp>
          <p:nvSpPr>
            <p:cNvPr id="12" name="Forme libre : forme 11">
              <a:extLst>
                <a:ext uri="{FF2B5EF4-FFF2-40B4-BE49-F238E27FC236}">
                  <a16:creationId xmlns:a16="http://schemas.microsoft.com/office/drawing/2014/main" id="{262A6747-B969-45EC-B7C9-91109E402D01}"/>
                </a:ext>
              </a:extLst>
            </p:cNvPr>
            <p:cNvSpPr/>
            <p:nvPr/>
          </p:nvSpPr>
          <p:spPr>
            <a:xfrm>
              <a:off x="2250304" y="352718"/>
              <a:ext cx="2146300" cy="2863850"/>
            </a:xfrm>
            <a:custGeom>
              <a:avLst/>
              <a:gdLst>
                <a:gd name="connsiteX0" fmla="*/ 12700 w 2146300"/>
                <a:gd name="connsiteY0" fmla="*/ 0 h 2863850"/>
                <a:gd name="connsiteX1" fmla="*/ 2146300 w 2146300"/>
                <a:gd name="connsiteY1" fmla="*/ 0 h 2863850"/>
                <a:gd name="connsiteX2" fmla="*/ 2146300 w 2146300"/>
                <a:gd name="connsiteY2" fmla="*/ 2851150 h 2863850"/>
                <a:gd name="connsiteX3" fmla="*/ 1079500 w 2146300"/>
                <a:gd name="connsiteY3" fmla="*/ 2374900 h 2863850"/>
                <a:gd name="connsiteX4" fmla="*/ 0 w 2146300"/>
                <a:gd name="connsiteY4" fmla="*/ 2863850 h 2863850"/>
                <a:gd name="connsiteX5" fmla="*/ 12700 w 2146300"/>
                <a:gd name="connsiteY5" fmla="*/ 0 h 286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6300" h="2863850">
                  <a:moveTo>
                    <a:pt x="12700" y="0"/>
                  </a:moveTo>
                  <a:lnTo>
                    <a:pt x="2146300" y="0"/>
                  </a:lnTo>
                  <a:lnTo>
                    <a:pt x="2146300" y="2851150"/>
                  </a:lnTo>
                  <a:lnTo>
                    <a:pt x="1079500" y="2374900"/>
                  </a:lnTo>
                  <a:lnTo>
                    <a:pt x="0" y="2863850"/>
                  </a:lnTo>
                  <a:cubicBezTo>
                    <a:pt x="4233" y="1909233"/>
                    <a:pt x="8467" y="954617"/>
                    <a:pt x="12700" y="0"/>
                  </a:cubicBezTo>
                  <a:close/>
                </a:path>
              </a:pathLst>
            </a:custGeom>
            <a:solidFill>
              <a:srgbClr val="FDFDFD"/>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3" name="Image 12">
              <a:extLst>
                <a:ext uri="{FF2B5EF4-FFF2-40B4-BE49-F238E27FC236}">
                  <a16:creationId xmlns:a16="http://schemas.microsoft.com/office/drawing/2014/main" id="{1B48DDA8-D163-40A5-BD81-517117FA93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6589" y="754096"/>
              <a:ext cx="2433730" cy="1964610"/>
            </a:xfrm>
            <a:prstGeom prst="rect">
              <a:avLst/>
            </a:prstGeom>
          </p:spPr>
        </p:pic>
      </p:grpSp>
    </p:spTree>
    <p:extLst>
      <p:ext uri="{BB962C8B-B14F-4D97-AF65-F5344CB8AC3E}">
        <p14:creationId xmlns:p14="http://schemas.microsoft.com/office/powerpoint/2010/main" val="2068590306"/>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Diapositive de titre">
    <p:bg>
      <p:bgPr>
        <a:solidFill>
          <a:schemeClr val="accent1"/>
        </a:solidFill>
        <a:effectLst/>
      </p:bgPr>
    </p:bg>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15E8DBA5-B2D0-40AD-AE25-DF89128E8ACB}"/>
              </a:ext>
            </a:extLst>
          </p:cNvPr>
          <p:cNvSpPr>
            <a:spLocks noGrp="1"/>
          </p:cNvSpPr>
          <p:nvPr>
            <p:ph type="dt" sz="half" idx="10"/>
          </p:nvPr>
        </p:nvSpPr>
        <p:spPr>
          <a:xfrm>
            <a:off x="838200" y="6356350"/>
            <a:ext cx="2743200" cy="365125"/>
          </a:xfrm>
          <a:prstGeom prst="rect">
            <a:avLst/>
          </a:prstGeom>
        </p:spPr>
        <p:txBody>
          <a:bodyPr/>
          <a:lstStyle>
            <a:lvl1pPr>
              <a:defRPr>
                <a:solidFill>
                  <a:schemeClr val="bg1"/>
                </a:solidFill>
                <a:latin typeface="Intro Rust Base Line" panose="00000500000000000000" pitchFamily="2" charset="0"/>
              </a:defRPr>
            </a:lvl1pPr>
          </a:lstStyle>
          <a:p>
            <a:fld id="{76A83015-6AAD-4FB4-A07F-024685E04248}" type="datetime1">
              <a:rPr lang="fr-FR" smtClean="0"/>
              <a:pPr/>
              <a:t>07/11/2023</a:t>
            </a:fld>
            <a:endParaRPr lang="fr-FR" dirty="0"/>
          </a:p>
        </p:txBody>
      </p:sp>
      <p:sp>
        <p:nvSpPr>
          <p:cNvPr id="7" name="Titre 1">
            <a:extLst>
              <a:ext uri="{FF2B5EF4-FFF2-40B4-BE49-F238E27FC236}">
                <a16:creationId xmlns:a16="http://schemas.microsoft.com/office/drawing/2014/main" id="{E185355D-22AF-4E73-914D-0C1188855751}"/>
              </a:ext>
            </a:extLst>
          </p:cNvPr>
          <p:cNvSpPr>
            <a:spLocks noGrp="1"/>
          </p:cNvSpPr>
          <p:nvPr>
            <p:ph type="title"/>
          </p:nvPr>
        </p:nvSpPr>
        <p:spPr>
          <a:xfrm>
            <a:off x="850900" y="4281730"/>
            <a:ext cx="10515600" cy="1133475"/>
          </a:xfrm>
        </p:spPr>
        <p:txBody>
          <a:bodyPr anchor="b"/>
          <a:lstStyle>
            <a:lvl1pPr>
              <a:defRPr sz="6000">
                <a:solidFill>
                  <a:schemeClr val="tx1">
                    <a:lumMod val="75000"/>
                    <a:lumOff val="25000"/>
                  </a:schemeClr>
                </a:solidFill>
                <a:latin typeface="Nexa Script" panose="00000500000000000000" pitchFamily="50" charset="0"/>
              </a:defRPr>
            </a:lvl1pPr>
          </a:lstStyle>
          <a:p>
            <a:r>
              <a:rPr lang="fr-FR"/>
              <a:t>Modifiez le style du titre</a:t>
            </a:r>
            <a:endParaRPr lang="fr-FR" dirty="0"/>
          </a:p>
        </p:txBody>
      </p:sp>
      <p:sp>
        <p:nvSpPr>
          <p:cNvPr id="8" name="Espace réservé du texte 2">
            <a:extLst>
              <a:ext uri="{FF2B5EF4-FFF2-40B4-BE49-F238E27FC236}">
                <a16:creationId xmlns:a16="http://schemas.microsoft.com/office/drawing/2014/main" id="{8E77ED49-C695-4D3A-BD01-DA268F4EDF7B}"/>
              </a:ext>
            </a:extLst>
          </p:cNvPr>
          <p:cNvSpPr>
            <a:spLocks noGrp="1"/>
          </p:cNvSpPr>
          <p:nvPr>
            <p:ph type="body" idx="1"/>
          </p:nvPr>
        </p:nvSpPr>
        <p:spPr>
          <a:xfrm>
            <a:off x="838200" y="5415205"/>
            <a:ext cx="10515600" cy="596068"/>
          </a:xfrm>
        </p:spPr>
        <p:txBody>
          <a:bodyPr/>
          <a:lstStyle>
            <a:lvl1pPr marL="0" indent="0">
              <a:buNone/>
              <a:defRPr sz="2400">
                <a:solidFill>
                  <a:schemeClr val="bg1"/>
                </a:solidFill>
                <a:latin typeface="Intro Rust Base Line" panose="00000500000000000000" pitchFamily="2"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pic>
        <p:nvPicPr>
          <p:cNvPr id="3" name="Image 2">
            <a:extLst>
              <a:ext uri="{FF2B5EF4-FFF2-40B4-BE49-F238E27FC236}">
                <a16:creationId xmlns:a16="http://schemas.microsoft.com/office/drawing/2014/main" id="{17092475-D349-47B9-93EE-F38C461DE7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6676" y="168282"/>
            <a:ext cx="5356796" cy="4232311"/>
          </a:xfrm>
          <a:prstGeom prst="rect">
            <a:avLst/>
          </a:prstGeom>
        </p:spPr>
      </p:pic>
    </p:spTree>
    <p:extLst>
      <p:ext uri="{BB962C8B-B14F-4D97-AF65-F5344CB8AC3E}">
        <p14:creationId xmlns:p14="http://schemas.microsoft.com/office/powerpoint/2010/main" val="1597168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 Titre Partie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20F6BF-1C72-487F-81E6-78818D185F69}"/>
              </a:ext>
            </a:extLst>
          </p:cNvPr>
          <p:cNvSpPr>
            <a:spLocks noGrp="1"/>
          </p:cNvSpPr>
          <p:nvPr>
            <p:ph type="title"/>
          </p:nvPr>
        </p:nvSpPr>
        <p:spPr>
          <a:xfrm>
            <a:off x="648970" y="2799936"/>
            <a:ext cx="7711259" cy="788426"/>
          </a:xfrm>
        </p:spPr>
        <p:txBody>
          <a:bodyPr>
            <a:noAutofit/>
          </a:bodyPr>
          <a:lstStyle>
            <a:lvl1pPr>
              <a:defRPr sz="5400">
                <a:latin typeface="Nexa Script" panose="00000500000000000000" pitchFamily="50" charset="0"/>
              </a:defRPr>
            </a:lvl1pPr>
          </a:lstStyle>
          <a:p>
            <a:r>
              <a:rPr lang="fr-FR"/>
              <a:t>Modifiez le style du titre</a:t>
            </a:r>
            <a:endParaRPr lang="fr-FR" dirty="0"/>
          </a:p>
        </p:txBody>
      </p:sp>
      <p:sp>
        <p:nvSpPr>
          <p:cNvPr id="3" name="Espace réservé du numéro de diapositive 2">
            <a:extLst>
              <a:ext uri="{FF2B5EF4-FFF2-40B4-BE49-F238E27FC236}">
                <a16:creationId xmlns:a16="http://schemas.microsoft.com/office/drawing/2014/main" id="{7B31838D-AFF4-468B-A3DB-8D72521BEDE8}"/>
              </a:ext>
            </a:extLst>
          </p:cNvPr>
          <p:cNvSpPr>
            <a:spLocks noGrp="1"/>
          </p:cNvSpPr>
          <p:nvPr>
            <p:ph type="sldNum" sz="quarter" idx="10"/>
          </p:nvPr>
        </p:nvSpPr>
        <p:spPr/>
        <p:txBody>
          <a:bodyPr/>
          <a:lstStyle/>
          <a:p>
            <a:fld id="{918F59AD-2748-4F7C-82E9-894CBA55759B}" type="slidenum">
              <a:rPr lang="fr-FR" smtClean="0"/>
              <a:pPr/>
              <a:t>‹N°›</a:t>
            </a:fld>
            <a:endParaRPr lang="fr-FR" dirty="0"/>
          </a:p>
        </p:txBody>
      </p:sp>
    </p:spTree>
    <p:extLst>
      <p:ext uri="{BB962C8B-B14F-4D97-AF65-F5344CB8AC3E}">
        <p14:creationId xmlns:p14="http://schemas.microsoft.com/office/powerpoint/2010/main" val="1206702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0" name="Forme libre : forme 9">
            <a:extLst>
              <a:ext uri="{FF2B5EF4-FFF2-40B4-BE49-F238E27FC236}">
                <a16:creationId xmlns:a16="http://schemas.microsoft.com/office/drawing/2014/main" id="{0997200A-6F5F-44E7-8B5D-9E02969830A9}"/>
              </a:ext>
            </a:extLst>
          </p:cNvPr>
          <p:cNvSpPr/>
          <p:nvPr/>
        </p:nvSpPr>
        <p:spPr>
          <a:xfrm>
            <a:off x="831850" y="134549"/>
            <a:ext cx="7441808" cy="393896"/>
          </a:xfrm>
          <a:custGeom>
            <a:avLst/>
            <a:gdLst>
              <a:gd name="connsiteX0" fmla="*/ 0 w 7793501"/>
              <a:gd name="connsiteY0" fmla="*/ 0 h 393896"/>
              <a:gd name="connsiteX1" fmla="*/ 7793501 w 7793501"/>
              <a:gd name="connsiteY1" fmla="*/ 0 h 393896"/>
              <a:gd name="connsiteX2" fmla="*/ 7695027 w 7793501"/>
              <a:gd name="connsiteY2" fmla="*/ 393896 h 393896"/>
              <a:gd name="connsiteX3" fmla="*/ 56271 w 7793501"/>
              <a:gd name="connsiteY3" fmla="*/ 393896 h 393896"/>
              <a:gd name="connsiteX4" fmla="*/ 0 w 7793501"/>
              <a:gd name="connsiteY4" fmla="*/ 0 h 393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3501" h="393896">
                <a:moveTo>
                  <a:pt x="0" y="0"/>
                </a:moveTo>
                <a:lnTo>
                  <a:pt x="7793501" y="0"/>
                </a:lnTo>
                <a:lnTo>
                  <a:pt x="7695027" y="393896"/>
                </a:lnTo>
                <a:lnTo>
                  <a:pt x="56271" y="39389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en L 10">
            <a:extLst>
              <a:ext uri="{FF2B5EF4-FFF2-40B4-BE49-F238E27FC236}">
                <a16:creationId xmlns:a16="http://schemas.microsoft.com/office/drawing/2014/main" id="{CB0157F8-F0B8-461B-ACA6-F635F59FCFD4}"/>
              </a:ext>
            </a:extLst>
          </p:cNvPr>
          <p:cNvSpPr/>
          <p:nvPr/>
        </p:nvSpPr>
        <p:spPr>
          <a:xfrm rot="10800000">
            <a:off x="10704928" y="260766"/>
            <a:ext cx="1224476" cy="1224476"/>
          </a:xfrm>
          <a:prstGeom prst="corner">
            <a:avLst>
              <a:gd name="adj1" fmla="val 11392"/>
              <a:gd name="adj2" fmla="val 12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en L 11">
            <a:extLst>
              <a:ext uri="{FF2B5EF4-FFF2-40B4-BE49-F238E27FC236}">
                <a16:creationId xmlns:a16="http://schemas.microsoft.com/office/drawing/2014/main" id="{8B19B891-BC64-4F24-A3DE-DE79E907B27B}"/>
              </a:ext>
            </a:extLst>
          </p:cNvPr>
          <p:cNvSpPr/>
          <p:nvPr/>
        </p:nvSpPr>
        <p:spPr>
          <a:xfrm>
            <a:off x="219612" y="5403960"/>
            <a:ext cx="1224476" cy="1224476"/>
          </a:xfrm>
          <a:prstGeom prst="corner">
            <a:avLst>
              <a:gd name="adj1" fmla="val 11392"/>
              <a:gd name="adj2" fmla="val 12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995D1E3B-BE59-4238-852A-CFECC088068F}"/>
              </a:ext>
            </a:extLst>
          </p:cNvPr>
          <p:cNvSpPr>
            <a:spLocks noGrp="1"/>
          </p:cNvSpPr>
          <p:nvPr>
            <p:ph type="title"/>
          </p:nvPr>
        </p:nvSpPr>
        <p:spPr>
          <a:xfrm>
            <a:off x="467264" y="126781"/>
            <a:ext cx="10515600" cy="746223"/>
          </a:xfrm>
        </p:spPr>
        <p:txBody>
          <a:bodyPr>
            <a:normAutofit/>
          </a:bodyPr>
          <a:lstStyle>
            <a:lvl1pPr>
              <a:defRPr sz="3600">
                <a:solidFill>
                  <a:schemeClr val="tx1">
                    <a:lumMod val="75000"/>
                    <a:lumOff val="25000"/>
                  </a:schemeClr>
                </a:solidFill>
              </a:defRPr>
            </a:lvl1pPr>
          </a:lstStyle>
          <a:p>
            <a:r>
              <a:rPr lang="fr-FR"/>
              <a:t>Modifiez le style du titre</a:t>
            </a:r>
          </a:p>
        </p:txBody>
      </p:sp>
      <p:sp>
        <p:nvSpPr>
          <p:cNvPr id="3" name="Espace réservé du contenu 2">
            <a:extLst>
              <a:ext uri="{FF2B5EF4-FFF2-40B4-BE49-F238E27FC236}">
                <a16:creationId xmlns:a16="http://schemas.microsoft.com/office/drawing/2014/main" id="{8950F3F9-7F56-4CC3-94E8-930E0F9BA84F}"/>
              </a:ext>
            </a:extLst>
          </p:cNvPr>
          <p:cNvSpPr>
            <a:spLocks noGrp="1"/>
          </p:cNvSpPr>
          <p:nvPr>
            <p:ph idx="1"/>
          </p:nvPr>
        </p:nvSpPr>
        <p:spPr>
          <a:xfrm>
            <a:off x="838200" y="1645921"/>
            <a:ext cx="10515600" cy="4531042"/>
          </a:xfrm>
        </p:spPr>
        <p:txBody>
          <a:bodyPr/>
          <a:lstStyle>
            <a:lvl2pPr>
              <a:defRPr>
                <a:latin typeface="Intro Rust Book Base" panose="00000500000000000000" pitchFamily="50" charset="0"/>
              </a:defRPr>
            </a:lvl2pPr>
            <a:lvl3pPr>
              <a:defRPr>
                <a:latin typeface="Intro Rust Base Line" panose="00000500000000000000" pitchFamily="2" charset="0"/>
              </a:defRPr>
            </a:lvl3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a:extLst>
              <a:ext uri="{FF2B5EF4-FFF2-40B4-BE49-F238E27FC236}">
                <a16:creationId xmlns:a16="http://schemas.microsoft.com/office/drawing/2014/main" id="{E1B14737-5064-4BBE-B5DB-E69DEC04D2F0}"/>
              </a:ext>
            </a:extLst>
          </p:cNvPr>
          <p:cNvSpPr>
            <a:spLocks noGrp="1"/>
          </p:cNvSpPr>
          <p:nvPr>
            <p:ph type="sldNum" sz="quarter" idx="12"/>
          </p:nvPr>
        </p:nvSpPr>
        <p:spPr/>
        <p:txBody>
          <a:bodyPr/>
          <a:lstStyle>
            <a:lvl1pPr>
              <a:defRPr>
                <a:solidFill>
                  <a:schemeClr val="tx1">
                    <a:lumMod val="75000"/>
                    <a:lumOff val="25000"/>
                  </a:schemeClr>
                </a:solidFill>
              </a:defRPr>
            </a:lvl1pPr>
          </a:lstStyle>
          <a:p>
            <a:fld id="{918F59AD-2748-4F7C-82E9-894CBA55759B}" type="slidenum">
              <a:rPr lang="fr-FR" smtClean="0"/>
              <a:pPr/>
              <a:t>‹N°›</a:t>
            </a:fld>
            <a:endParaRPr lang="fr-FR"/>
          </a:p>
        </p:txBody>
      </p:sp>
    </p:spTree>
    <p:extLst>
      <p:ext uri="{BB962C8B-B14F-4D97-AF65-F5344CB8AC3E}">
        <p14:creationId xmlns:p14="http://schemas.microsoft.com/office/powerpoint/2010/main" val="39253515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658240B9-9313-46C7-880F-FF4525A4014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7203" y="939571"/>
            <a:ext cx="6628917" cy="5237392"/>
          </a:xfrm>
          <a:prstGeom prst="rect">
            <a:avLst/>
          </a:prstGeom>
        </p:spPr>
      </p:pic>
      <p:sp>
        <p:nvSpPr>
          <p:cNvPr id="10" name="Forme libre : forme 9">
            <a:extLst>
              <a:ext uri="{FF2B5EF4-FFF2-40B4-BE49-F238E27FC236}">
                <a16:creationId xmlns:a16="http://schemas.microsoft.com/office/drawing/2014/main" id="{0997200A-6F5F-44E7-8B5D-9E02969830A9}"/>
              </a:ext>
            </a:extLst>
          </p:cNvPr>
          <p:cNvSpPr/>
          <p:nvPr/>
        </p:nvSpPr>
        <p:spPr>
          <a:xfrm>
            <a:off x="815928" y="787790"/>
            <a:ext cx="7441808" cy="393896"/>
          </a:xfrm>
          <a:custGeom>
            <a:avLst/>
            <a:gdLst>
              <a:gd name="connsiteX0" fmla="*/ 0 w 7793501"/>
              <a:gd name="connsiteY0" fmla="*/ 0 h 393896"/>
              <a:gd name="connsiteX1" fmla="*/ 7793501 w 7793501"/>
              <a:gd name="connsiteY1" fmla="*/ 0 h 393896"/>
              <a:gd name="connsiteX2" fmla="*/ 7695027 w 7793501"/>
              <a:gd name="connsiteY2" fmla="*/ 393896 h 393896"/>
              <a:gd name="connsiteX3" fmla="*/ 56271 w 7793501"/>
              <a:gd name="connsiteY3" fmla="*/ 393896 h 393896"/>
              <a:gd name="connsiteX4" fmla="*/ 0 w 7793501"/>
              <a:gd name="connsiteY4" fmla="*/ 0 h 393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3501" h="393896">
                <a:moveTo>
                  <a:pt x="0" y="0"/>
                </a:moveTo>
                <a:lnTo>
                  <a:pt x="7793501" y="0"/>
                </a:lnTo>
                <a:lnTo>
                  <a:pt x="7695027" y="393896"/>
                </a:lnTo>
                <a:lnTo>
                  <a:pt x="56271" y="39389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Forme en L 10">
            <a:extLst>
              <a:ext uri="{FF2B5EF4-FFF2-40B4-BE49-F238E27FC236}">
                <a16:creationId xmlns:a16="http://schemas.microsoft.com/office/drawing/2014/main" id="{CB0157F8-F0B8-461B-ACA6-F635F59FCFD4}"/>
              </a:ext>
            </a:extLst>
          </p:cNvPr>
          <p:cNvSpPr/>
          <p:nvPr/>
        </p:nvSpPr>
        <p:spPr>
          <a:xfrm rot="10800000">
            <a:off x="10704928" y="260766"/>
            <a:ext cx="1224476" cy="1224476"/>
          </a:xfrm>
          <a:prstGeom prst="corner">
            <a:avLst>
              <a:gd name="adj1" fmla="val 11392"/>
              <a:gd name="adj2" fmla="val 12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Forme en L 11">
            <a:extLst>
              <a:ext uri="{FF2B5EF4-FFF2-40B4-BE49-F238E27FC236}">
                <a16:creationId xmlns:a16="http://schemas.microsoft.com/office/drawing/2014/main" id="{8B19B891-BC64-4F24-A3DE-DE79E907B27B}"/>
              </a:ext>
            </a:extLst>
          </p:cNvPr>
          <p:cNvSpPr/>
          <p:nvPr/>
        </p:nvSpPr>
        <p:spPr>
          <a:xfrm>
            <a:off x="219612" y="5403960"/>
            <a:ext cx="1224476" cy="1224476"/>
          </a:xfrm>
          <a:prstGeom prst="corner">
            <a:avLst>
              <a:gd name="adj1" fmla="val 11392"/>
              <a:gd name="adj2" fmla="val 1202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995D1E3B-BE59-4238-852A-CFECC088068F}"/>
              </a:ext>
            </a:extLst>
          </p:cNvPr>
          <p:cNvSpPr>
            <a:spLocks noGrp="1"/>
          </p:cNvSpPr>
          <p:nvPr>
            <p:ph type="title"/>
          </p:nvPr>
        </p:nvSpPr>
        <p:spPr>
          <a:xfrm>
            <a:off x="838200" y="730886"/>
            <a:ext cx="10515600" cy="746223"/>
          </a:xfrm>
        </p:spPr>
        <p:txBody>
          <a:bodyPr>
            <a:normAutofit/>
          </a:bodyPr>
          <a:lstStyle>
            <a:lvl1pPr>
              <a:defRPr sz="3600">
                <a:solidFill>
                  <a:schemeClr val="tx1">
                    <a:lumMod val="75000"/>
                    <a:lumOff val="25000"/>
                  </a:schemeClr>
                </a:solidFill>
              </a:defRPr>
            </a:lvl1pPr>
          </a:lstStyle>
          <a:p>
            <a:r>
              <a:rPr lang="fr-FR"/>
              <a:t>Modifiez le style du titre</a:t>
            </a:r>
          </a:p>
        </p:txBody>
      </p:sp>
      <p:sp>
        <p:nvSpPr>
          <p:cNvPr id="3" name="Espace réservé du contenu 2">
            <a:extLst>
              <a:ext uri="{FF2B5EF4-FFF2-40B4-BE49-F238E27FC236}">
                <a16:creationId xmlns:a16="http://schemas.microsoft.com/office/drawing/2014/main" id="{8950F3F9-7F56-4CC3-94E8-930E0F9BA84F}"/>
              </a:ext>
            </a:extLst>
          </p:cNvPr>
          <p:cNvSpPr>
            <a:spLocks noGrp="1"/>
          </p:cNvSpPr>
          <p:nvPr>
            <p:ph idx="1"/>
          </p:nvPr>
        </p:nvSpPr>
        <p:spPr>
          <a:xfrm>
            <a:off x="838200" y="1645921"/>
            <a:ext cx="10515600" cy="4531042"/>
          </a:xfrm>
        </p:spPr>
        <p:txBody>
          <a:bodyPr/>
          <a:lstStyle>
            <a:lvl2pPr>
              <a:defRPr>
                <a:latin typeface="Intro Rust Book Base" panose="00000500000000000000" pitchFamily="50" charset="0"/>
              </a:defRPr>
            </a:lvl2pPr>
            <a:lvl3pPr>
              <a:defRPr>
                <a:latin typeface="Intro Rust Base Line" panose="00000500000000000000" pitchFamily="2" charset="0"/>
              </a:defRPr>
            </a:lvl3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numéro de diapositive 5">
            <a:extLst>
              <a:ext uri="{FF2B5EF4-FFF2-40B4-BE49-F238E27FC236}">
                <a16:creationId xmlns:a16="http://schemas.microsoft.com/office/drawing/2014/main" id="{E1B14737-5064-4BBE-B5DB-E69DEC04D2F0}"/>
              </a:ext>
            </a:extLst>
          </p:cNvPr>
          <p:cNvSpPr>
            <a:spLocks noGrp="1"/>
          </p:cNvSpPr>
          <p:nvPr>
            <p:ph type="sldNum" sz="quarter" idx="12"/>
          </p:nvPr>
        </p:nvSpPr>
        <p:spPr/>
        <p:txBody>
          <a:bodyPr/>
          <a:lstStyle>
            <a:lvl1pPr>
              <a:defRPr>
                <a:solidFill>
                  <a:schemeClr val="tx1">
                    <a:lumMod val="75000"/>
                    <a:lumOff val="25000"/>
                  </a:schemeClr>
                </a:solidFill>
              </a:defRPr>
            </a:lvl1pPr>
          </a:lstStyle>
          <a:p>
            <a:fld id="{918F59AD-2748-4F7C-82E9-894CBA55759B}" type="slidenum">
              <a:rPr lang="fr-FR" smtClean="0"/>
              <a:pPr/>
              <a:t>‹N°›</a:t>
            </a:fld>
            <a:endParaRPr lang="fr-FR"/>
          </a:p>
        </p:txBody>
      </p:sp>
    </p:spTree>
    <p:extLst>
      <p:ext uri="{BB962C8B-B14F-4D97-AF65-F5344CB8AC3E}">
        <p14:creationId xmlns:p14="http://schemas.microsoft.com/office/powerpoint/2010/main" val="3127679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Forme libre : forme 7">
            <a:extLst>
              <a:ext uri="{FF2B5EF4-FFF2-40B4-BE49-F238E27FC236}">
                <a16:creationId xmlns:a16="http://schemas.microsoft.com/office/drawing/2014/main" id="{5D5AEB15-37D0-4A58-9CFA-746DE5E49BC7}"/>
              </a:ext>
            </a:extLst>
          </p:cNvPr>
          <p:cNvSpPr/>
          <p:nvPr/>
        </p:nvSpPr>
        <p:spPr>
          <a:xfrm>
            <a:off x="815927" y="787790"/>
            <a:ext cx="7399605" cy="393896"/>
          </a:xfrm>
          <a:custGeom>
            <a:avLst/>
            <a:gdLst>
              <a:gd name="connsiteX0" fmla="*/ 0 w 7793501"/>
              <a:gd name="connsiteY0" fmla="*/ 0 h 393896"/>
              <a:gd name="connsiteX1" fmla="*/ 7793501 w 7793501"/>
              <a:gd name="connsiteY1" fmla="*/ 0 h 393896"/>
              <a:gd name="connsiteX2" fmla="*/ 7695027 w 7793501"/>
              <a:gd name="connsiteY2" fmla="*/ 393896 h 393896"/>
              <a:gd name="connsiteX3" fmla="*/ 56271 w 7793501"/>
              <a:gd name="connsiteY3" fmla="*/ 393896 h 393896"/>
              <a:gd name="connsiteX4" fmla="*/ 0 w 7793501"/>
              <a:gd name="connsiteY4" fmla="*/ 0 h 393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3501" h="393896">
                <a:moveTo>
                  <a:pt x="0" y="0"/>
                </a:moveTo>
                <a:lnTo>
                  <a:pt x="7793501" y="0"/>
                </a:lnTo>
                <a:lnTo>
                  <a:pt x="7695027" y="393896"/>
                </a:lnTo>
                <a:lnTo>
                  <a:pt x="56271" y="39389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orme en L 8">
            <a:extLst>
              <a:ext uri="{FF2B5EF4-FFF2-40B4-BE49-F238E27FC236}">
                <a16:creationId xmlns:a16="http://schemas.microsoft.com/office/drawing/2014/main" id="{10B87995-98E4-425A-8AC5-B5DC524519BD}"/>
              </a:ext>
            </a:extLst>
          </p:cNvPr>
          <p:cNvSpPr/>
          <p:nvPr/>
        </p:nvSpPr>
        <p:spPr>
          <a:xfrm rot="10800000">
            <a:off x="10704928" y="260766"/>
            <a:ext cx="1224476" cy="1224476"/>
          </a:xfrm>
          <a:prstGeom prst="corner">
            <a:avLst>
              <a:gd name="adj1" fmla="val 11392"/>
              <a:gd name="adj2" fmla="val 1202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orme en L 9">
            <a:extLst>
              <a:ext uri="{FF2B5EF4-FFF2-40B4-BE49-F238E27FC236}">
                <a16:creationId xmlns:a16="http://schemas.microsoft.com/office/drawing/2014/main" id="{B8E62BF6-8935-406B-BD51-8579E6B4D3EA}"/>
              </a:ext>
            </a:extLst>
          </p:cNvPr>
          <p:cNvSpPr/>
          <p:nvPr/>
        </p:nvSpPr>
        <p:spPr>
          <a:xfrm>
            <a:off x="219612" y="5403960"/>
            <a:ext cx="1224476" cy="1224476"/>
          </a:xfrm>
          <a:prstGeom prst="corner">
            <a:avLst>
              <a:gd name="adj1" fmla="val 11392"/>
              <a:gd name="adj2" fmla="val 1202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70BA78B6-7F83-4AA1-8A1A-4237594259B6}"/>
              </a:ext>
            </a:extLst>
          </p:cNvPr>
          <p:cNvSpPr>
            <a:spLocks noGrp="1"/>
          </p:cNvSpPr>
          <p:nvPr>
            <p:ph type="title"/>
          </p:nvPr>
        </p:nvSpPr>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3" name="Espace réservé du contenu 2">
            <a:extLst>
              <a:ext uri="{FF2B5EF4-FFF2-40B4-BE49-F238E27FC236}">
                <a16:creationId xmlns:a16="http://schemas.microsoft.com/office/drawing/2014/main" id="{60652294-40B2-453C-98F5-54EA855B5ADC}"/>
              </a:ext>
            </a:extLst>
          </p:cNvPr>
          <p:cNvSpPr>
            <a:spLocks noGrp="1"/>
          </p:cNvSpPr>
          <p:nvPr>
            <p:ph sz="half" idx="1"/>
          </p:nvPr>
        </p:nvSpPr>
        <p:spPr>
          <a:xfrm>
            <a:off x="838200" y="1825625"/>
            <a:ext cx="5181600" cy="4351338"/>
          </a:xfrm>
        </p:spPr>
        <p:txBody>
          <a:bodyPr/>
          <a:lstStyle>
            <a:lvl1pPr marL="0" indent="0" algn="l">
              <a:buNone/>
              <a:defRPr lang="fr-FR" sz="2400" kern="1200" dirty="0">
                <a:solidFill>
                  <a:schemeClr val="accent1"/>
                </a:solidFill>
                <a:latin typeface="Intro Rust Base Line" panose="00000500000000000000" pitchFamily="2" charset="0"/>
                <a:ea typeface="+mn-ea"/>
                <a:cs typeface="+mn-cs"/>
              </a:defRPr>
            </a:lvl1pPr>
            <a:lvl2pPr>
              <a:defRPr>
                <a:latin typeface="Intro Rust Book Base" panose="00000500000000000000" pitchFamily="50" charset="0"/>
              </a:defRPr>
            </a:lvl2pPr>
            <a:lvl3pPr>
              <a:defRPr>
                <a:latin typeface="Intro Rust Base Line" panose="00000500000000000000" pitchFamily="2" charset="0"/>
              </a:defRPr>
            </a:lvl3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C0EF345B-B003-4692-A689-13106177F06C}"/>
              </a:ext>
            </a:extLst>
          </p:cNvPr>
          <p:cNvSpPr>
            <a:spLocks noGrp="1"/>
          </p:cNvSpPr>
          <p:nvPr>
            <p:ph sz="half" idx="2"/>
          </p:nvPr>
        </p:nvSpPr>
        <p:spPr>
          <a:xfrm>
            <a:off x="6172200" y="1825625"/>
            <a:ext cx="5181600" cy="4351338"/>
          </a:xfrm>
        </p:spPr>
        <p:txBody>
          <a:bodyPr/>
          <a:lstStyle>
            <a:lvl1pPr marL="0" indent="0">
              <a:buNone/>
              <a:defRPr lang="fr-FR" sz="2400" kern="1200" dirty="0">
                <a:solidFill>
                  <a:schemeClr val="accent1"/>
                </a:solidFill>
                <a:latin typeface="Intro Rust Base Line" panose="00000500000000000000" pitchFamily="2" charset="0"/>
                <a:ea typeface="+mn-ea"/>
                <a:cs typeface="+mn-cs"/>
              </a:defRPr>
            </a:lvl1pPr>
            <a:lvl2pPr>
              <a:defRPr>
                <a:latin typeface="Intro Rust Book Base" panose="00000500000000000000" pitchFamily="50" charset="0"/>
              </a:defRPr>
            </a:lvl2pPr>
            <a:lvl3pPr marL="1143000" indent="-228600">
              <a:defRPr lang="fr-FR" sz="2400" kern="1200" dirty="0">
                <a:solidFill>
                  <a:schemeClr val="accent1"/>
                </a:solidFill>
                <a:latin typeface="Intro Rust Base Line" panose="00000500000000000000" pitchFamily="2" charset="0"/>
                <a:ea typeface="+mn-ea"/>
                <a:cs typeface="+mn-cs"/>
              </a:defRPr>
            </a:lvl3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numéro de diapositive 6">
            <a:extLst>
              <a:ext uri="{FF2B5EF4-FFF2-40B4-BE49-F238E27FC236}">
                <a16:creationId xmlns:a16="http://schemas.microsoft.com/office/drawing/2014/main" id="{F7E7870C-AED1-4E67-B7D0-77C90404C536}"/>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1636060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7" name="Forme en L 6">
            <a:extLst>
              <a:ext uri="{FF2B5EF4-FFF2-40B4-BE49-F238E27FC236}">
                <a16:creationId xmlns:a16="http://schemas.microsoft.com/office/drawing/2014/main" id="{BF578787-5691-48F9-9FCE-D8F9B316353A}"/>
              </a:ext>
            </a:extLst>
          </p:cNvPr>
          <p:cNvSpPr/>
          <p:nvPr/>
        </p:nvSpPr>
        <p:spPr>
          <a:xfrm rot="10800000">
            <a:off x="10704928" y="260766"/>
            <a:ext cx="1224476" cy="1224476"/>
          </a:xfrm>
          <a:prstGeom prst="corner">
            <a:avLst>
              <a:gd name="adj1" fmla="val 11392"/>
              <a:gd name="adj2" fmla="val 1202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Forme en L 7">
            <a:extLst>
              <a:ext uri="{FF2B5EF4-FFF2-40B4-BE49-F238E27FC236}">
                <a16:creationId xmlns:a16="http://schemas.microsoft.com/office/drawing/2014/main" id="{92B05795-FFA7-4CA2-A1EC-328639C1E5A1}"/>
              </a:ext>
            </a:extLst>
          </p:cNvPr>
          <p:cNvSpPr/>
          <p:nvPr/>
        </p:nvSpPr>
        <p:spPr>
          <a:xfrm>
            <a:off x="219612" y="5403960"/>
            <a:ext cx="1224476" cy="1224476"/>
          </a:xfrm>
          <a:prstGeom prst="corner">
            <a:avLst>
              <a:gd name="adj1" fmla="val 11392"/>
              <a:gd name="adj2" fmla="val 12025"/>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15F1CA6A-B2B0-4261-9339-079F3A0C8F42}"/>
              </a:ext>
            </a:extLst>
          </p:cNvPr>
          <p:cNvSpPr>
            <a:spLocks noGrp="1"/>
          </p:cNvSpPr>
          <p:nvPr>
            <p:ph type="title"/>
          </p:nvPr>
        </p:nvSpPr>
        <p:spPr>
          <a:xfrm>
            <a:off x="838200" y="712008"/>
            <a:ext cx="10515600" cy="788426"/>
          </a:xfrm>
        </p:spPr>
        <p:txBody>
          <a:bodyPr>
            <a:normAutofit/>
          </a:bodyPr>
          <a:lstStyle>
            <a:lvl1pPr>
              <a:defRPr sz="3600">
                <a:solidFill>
                  <a:schemeClr val="tx1">
                    <a:lumMod val="75000"/>
                    <a:lumOff val="25000"/>
                  </a:schemeClr>
                </a:solidFill>
              </a:defRPr>
            </a:lvl1pPr>
          </a:lstStyle>
          <a:p>
            <a:r>
              <a:rPr lang="fr-FR"/>
              <a:t>Modifiez le style du titre</a:t>
            </a:r>
            <a:endParaRPr lang="fr-FR" dirty="0"/>
          </a:p>
        </p:txBody>
      </p:sp>
      <p:sp>
        <p:nvSpPr>
          <p:cNvPr id="5" name="Espace réservé du numéro de diapositive 4">
            <a:extLst>
              <a:ext uri="{FF2B5EF4-FFF2-40B4-BE49-F238E27FC236}">
                <a16:creationId xmlns:a16="http://schemas.microsoft.com/office/drawing/2014/main" id="{AE0B3DD4-A89D-4680-B78A-890D7094C27B}"/>
              </a:ext>
            </a:extLst>
          </p:cNvPr>
          <p:cNvSpPr>
            <a:spLocks noGrp="1"/>
          </p:cNvSpPr>
          <p:nvPr>
            <p:ph type="sldNum" sz="quarter" idx="12"/>
          </p:nvPr>
        </p:nvSpPr>
        <p:spPr/>
        <p:txBody>
          <a:bodyPr/>
          <a:lstStyle/>
          <a:p>
            <a:fld id="{918F59AD-2748-4F7C-82E9-894CBA55759B}" type="slidenum">
              <a:rPr lang="fr-FR" smtClean="0"/>
              <a:t>‹N°›</a:t>
            </a:fld>
            <a:endParaRPr lang="fr-FR"/>
          </a:p>
        </p:txBody>
      </p:sp>
    </p:spTree>
    <p:extLst>
      <p:ext uri="{BB962C8B-B14F-4D97-AF65-F5344CB8AC3E}">
        <p14:creationId xmlns:p14="http://schemas.microsoft.com/office/powerpoint/2010/main" val="4151010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F9FBABBA-F7C3-4705-8DD0-90D23EF26C6B}"/>
              </a:ext>
            </a:extLst>
          </p:cNvPr>
          <p:cNvSpPr>
            <a:spLocks noGrp="1"/>
          </p:cNvSpPr>
          <p:nvPr>
            <p:ph type="title"/>
          </p:nvPr>
        </p:nvSpPr>
        <p:spPr>
          <a:xfrm>
            <a:off x="831850" y="696816"/>
            <a:ext cx="10515600" cy="788426"/>
          </a:xfrm>
          <a:prstGeom prst="rect">
            <a:avLst/>
          </a:prstGeom>
        </p:spPr>
        <p:txBody>
          <a:bodyPr vert="horz" lIns="91440" tIns="45720" rIns="91440" bIns="45720" rtlCol="0" anchor="ctr">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F2A9AEEC-AA87-433C-8DCD-6C5280A492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dirty="0"/>
              <a:t>Cliquez pour modifier les styles du texte du masque</a:t>
            </a:r>
          </a:p>
          <a:p>
            <a:pPr lvl="0"/>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numéro de diapositive 5">
            <a:extLst>
              <a:ext uri="{FF2B5EF4-FFF2-40B4-BE49-F238E27FC236}">
                <a16:creationId xmlns:a16="http://schemas.microsoft.com/office/drawing/2014/main" id="{BF3FB54F-707D-41CF-8C64-B1A4301E450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2000">
                <a:solidFill>
                  <a:schemeClr val="tx1">
                    <a:tint val="75000"/>
                  </a:schemeClr>
                </a:solidFill>
                <a:latin typeface="Intro Rust Base Line" panose="00000500000000000000" pitchFamily="2" charset="0"/>
              </a:defRPr>
            </a:lvl1pPr>
          </a:lstStyle>
          <a:p>
            <a:fld id="{918F59AD-2748-4F7C-82E9-894CBA55759B}" type="slidenum">
              <a:rPr lang="fr-FR" smtClean="0"/>
              <a:pPr/>
              <a:t>‹N°›</a:t>
            </a:fld>
            <a:endParaRPr lang="fr-FR" dirty="0"/>
          </a:p>
        </p:txBody>
      </p:sp>
    </p:spTree>
    <p:extLst>
      <p:ext uri="{BB962C8B-B14F-4D97-AF65-F5344CB8AC3E}">
        <p14:creationId xmlns:p14="http://schemas.microsoft.com/office/powerpoint/2010/main" val="3446812941"/>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66" r:id="rId3"/>
    <p:sldLayoutId id="2147483665" r:id="rId4"/>
    <p:sldLayoutId id="2147483674" r:id="rId5"/>
    <p:sldLayoutId id="2147483650" r:id="rId6"/>
    <p:sldLayoutId id="2147483668" r:id="rId7"/>
    <p:sldLayoutId id="2147483652" r:id="rId8"/>
    <p:sldLayoutId id="2147483654" r:id="rId9"/>
    <p:sldLayoutId id="2147483669" r:id="rId10"/>
    <p:sldLayoutId id="2147483658" r:id="rId11"/>
    <p:sldLayoutId id="2147483670" r:id="rId12"/>
    <p:sldLayoutId id="2147483659" r:id="rId13"/>
    <p:sldLayoutId id="2147483671" r:id="rId14"/>
    <p:sldLayoutId id="2147483660" r:id="rId15"/>
    <p:sldLayoutId id="2147483672" r:id="rId16"/>
    <p:sldLayoutId id="2147483661" r:id="rId17"/>
    <p:sldLayoutId id="2147483673" r:id="rId18"/>
    <p:sldLayoutId id="2147483676" r:id="rId19"/>
    <p:sldLayoutId id="2147483675" r:id="rId20"/>
    <p:sldLayoutId id="2147483662" r:id="rId21"/>
    <p:sldLayoutId id="2147483657" r:id="rId22"/>
  </p:sldLayoutIdLst>
  <p:hf hdr="0" ftr="0" dt="0"/>
  <p:txStyles>
    <p:titleStyle>
      <a:lvl1pPr algn="l" defTabSz="914400" rtl="0" eaLnBrk="1" latinLnBrk="0" hangingPunct="1">
        <a:lnSpc>
          <a:spcPct val="90000"/>
        </a:lnSpc>
        <a:spcBef>
          <a:spcPct val="0"/>
        </a:spcBef>
        <a:buNone/>
        <a:defRPr sz="4000" kern="1200">
          <a:solidFill>
            <a:schemeClr val="tx1">
              <a:lumMod val="75000"/>
              <a:lumOff val="25000"/>
            </a:schemeClr>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lumMod val="75000"/>
              <a:lumOff val="25000"/>
            </a:schemeClr>
          </a:solidFill>
          <a:latin typeface="Intro Rust Book Base" panose="00000500000000000000" pitchFamily="50"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Intro Rust Book Base" panose="000005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Intro Rust Base Line" panose="00000500000000000000" pitchFamily="2" charset="0"/>
          <a:ea typeface="+mn-ea"/>
          <a:cs typeface="+mn-cs"/>
        </a:defRPr>
      </a:lvl3pPr>
      <a:lvl4pPr marL="1600200" indent="-228600" algn="l" defTabSz="914400" rtl="0" eaLnBrk="1" latinLnBrk="0" hangingPunct="1">
        <a:lnSpc>
          <a:spcPct val="90000"/>
        </a:lnSpc>
        <a:spcBef>
          <a:spcPts val="500"/>
        </a:spcBef>
        <a:buFont typeface="Delicious" pitchFamily="50" charset="0"/>
        <a:buChar char="π"/>
        <a:defRPr sz="24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emf"/><Relationship Id="rId5" Type="http://schemas.openxmlformats.org/officeDocument/2006/relationships/image" Target="../media/image14.png"/><Relationship Id="rId4" Type="http://schemas.openxmlformats.org/officeDocument/2006/relationships/image" Target="../media/image13.png"/></Relationships>
</file>

<file path=ppt/slides/_rels/slide1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1.png"/><Relationship Id="rId7" Type="http://schemas.microsoft.com/office/2007/relationships/hdphoto" Target="../media/hdphoto2.wdp"/><Relationship Id="rId2" Type="http://schemas.openxmlformats.org/officeDocument/2006/relationships/image" Target="../media/image30.jpeg"/><Relationship Id="rId1" Type="http://schemas.openxmlformats.org/officeDocument/2006/relationships/slideLayout" Target="../slideLayouts/slideLayout9.xml"/><Relationship Id="rId6" Type="http://schemas.openxmlformats.org/officeDocument/2006/relationships/image" Target="../media/image33.png"/><Relationship Id="rId5" Type="http://schemas.microsoft.com/office/2007/relationships/hdphoto" Target="../media/hdphoto1.wdp"/><Relationship Id="rId10" Type="http://schemas.openxmlformats.org/officeDocument/2006/relationships/image" Target="../media/image36.png"/><Relationship Id="rId4" Type="http://schemas.openxmlformats.org/officeDocument/2006/relationships/image" Target="../media/image32.png"/><Relationship Id="rId9" Type="http://schemas.openxmlformats.org/officeDocument/2006/relationships/image" Target="../media/image35.png"/></Relationships>
</file>

<file path=ppt/slides/_rels/slide11.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image" Target="../media/image37.png"/><Relationship Id="rId7" Type="http://schemas.microsoft.com/office/2007/relationships/hdphoto" Target="../media/hdphoto3.wdp"/><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40.png"/><Relationship Id="rId11" Type="http://schemas.openxmlformats.org/officeDocument/2006/relationships/image" Target="../media/image44.jpeg"/><Relationship Id="rId5" Type="http://schemas.openxmlformats.org/officeDocument/2006/relationships/image" Target="../media/image39.jpeg"/><Relationship Id="rId10" Type="http://schemas.openxmlformats.org/officeDocument/2006/relationships/image" Target="../media/image43.jpeg"/><Relationship Id="rId4" Type="http://schemas.openxmlformats.org/officeDocument/2006/relationships/image" Target="../media/image38.svg"/><Relationship Id="rId9" Type="http://schemas.openxmlformats.org/officeDocument/2006/relationships/image" Target="../media/image42.jpeg"/></Relationships>
</file>

<file path=ppt/slides/_rels/slide12.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40.png"/><Relationship Id="rId7" Type="http://schemas.openxmlformats.org/officeDocument/2006/relationships/image" Target="../media/image39.jpeg"/><Relationship Id="rId12" Type="http://schemas.openxmlformats.org/officeDocument/2006/relationships/image" Target="../media/image48.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38.svg"/><Relationship Id="rId11" Type="http://schemas.openxmlformats.org/officeDocument/2006/relationships/image" Target="../media/image47.jpeg"/><Relationship Id="rId5" Type="http://schemas.openxmlformats.org/officeDocument/2006/relationships/image" Target="../media/image37.png"/><Relationship Id="rId10" Type="http://schemas.openxmlformats.org/officeDocument/2006/relationships/image" Target="../media/image46.jpeg"/><Relationship Id="rId4" Type="http://schemas.microsoft.com/office/2007/relationships/hdphoto" Target="../media/hdphoto3.wdp"/><Relationship Id="rId9" Type="http://schemas.openxmlformats.org/officeDocument/2006/relationships/image" Target="../media/image45.jpeg"/></Relationships>
</file>

<file path=ppt/slides/_rels/slide1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50.JPG"/></Relationships>
</file>

<file path=ppt/slides/_rels/slide14.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51.png"/><Relationship Id="rId1" Type="http://schemas.openxmlformats.org/officeDocument/2006/relationships/slideLayout" Target="../slideLayouts/slideLayout6.xml"/><Relationship Id="rId6" Type="http://schemas.openxmlformats.org/officeDocument/2006/relationships/image" Target="../media/image53.jpeg"/><Relationship Id="rId5" Type="http://schemas.microsoft.com/office/2007/relationships/hdphoto" Target="../media/hdphoto5.wdp"/><Relationship Id="rId4" Type="http://schemas.openxmlformats.org/officeDocument/2006/relationships/image" Target="../media/image52.png"/></Relationships>
</file>

<file path=ppt/slides/_rels/slide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jpg"/><Relationship Id="rId4" Type="http://schemas.openxmlformats.org/officeDocument/2006/relationships/image" Target="../media/image1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2.xml"/><Relationship Id="rId4" Type="http://schemas.openxmlformats.org/officeDocument/2006/relationships/image" Target="../media/image2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hyperlink" Target="mailto:magali.ruello@bio-occitanie.org" TargetMode="External"/><Relationship Id="rId7"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DB4ABF5-AAD6-4DCC-BF4B-0ECDB530CB16}"/>
              </a:ext>
            </a:extLst>
          </p:cNvPr>
          <p:cNvSpPr>
            <a:spLocks noGrp="1"/>
          </p:cNvSpPr>
          <p:nvPr>
            <p:ph type="title"/>
          </p:nvPr>
        </p:nvSpPr>
        <p:spPr>
          <a:xfrm>
            <a:off x="327388" y="742349"/>
            <a:ext cx="9706628" cy="1205623"/>
          </a:xfrm>
        </p:spPr>
        <p:txBody>
          <a:bodyPr>
            <a:noAutofit/>
          </a:bodyPr>
          <a:lstStyle/>
          <a:p>
            <a:r>
              <a:rPr lang="fr-FR" sz="4800" dirty="0">
                <a:latin typeface="+mj-lt"/>
              </a:rPr>
              <a:t>Accompagnement Alimentation durable</a:t>
            </a:r>
            <a:endParaRPr lang="fr-FR" sz="4800" dirty="0">
              <a:latin typeface="Intro Rust Book Base" panose="00000500000000000000" pitchFamily="2" charset="0"/>
            </a:endParaRPr>
          </a:p>
        </p:txBody>
      </p:sp>
      <p:sp>
        <p:nvSpPr>
          <p:cNvPr id="6" name="Espace réservé du texte 5">
            <a:extLst>
              <a:ext uri="{FF2B5EF4-FFF2-40B4-BE49-F238E27FC236}">
                <a16:creationId xmlns:a16="http://schemas.microsoft.com/office/drawing/2014/main" id="{0AC390C8-3833-42FD-BDF2-9569F0574C70}"/>
              </a:ext>
            </a:extLst>
          </p:cNvPr>
          <p:cNvSpPr>
            <a:spLocks noGrp="1"/>
          </p:cNvSpPr>
          <p:nvPr>
            <p:ph type="body" idx="1"/>
          </p:nvPr>
        </p:nvSpPr>
        <p:spPr>
          <a:xfrm>
            <a:off x="351504" y="2177496"/>
            <a:ext cx="10926096" cy="1711336"/>
          </a:xfrm>
        </p:spPr>
        <p:txBody>
          <a:bodyPr>
            <a:normAutofit/>
          </a:bodyPr>
          <a:lstStyle/>
          <a:p>
            <a:r>
              <a:rPr lang="fr-FR" sz="4100" dirty="0"/>
              <a:t>Cité scolaire Couserans</a:t>
            </a:r>
          </a:p>
          <a:p>
            <a:r>
              <a:rPr lang="fr-FR" sz="3200" dirty="0">
                <a:latin typeface="Intro Rust Book Base" panose="00000500000000000000" pitchFamily="2" charset="0"/>
              </a:rPr>
              <a:t>le 9 novembre 2023- Formation éco-délégués</a:t>
            </a:r>
          </a:p>
        </p:txBody>
      </p:sp>
      <p:pic>
        <p:nvPicPr>
          <p:cNvPr id="12" name="Image 11">
            <a:extLst>
              <a:ext uri="{FF2B5EF4-FFF2-40B4-BE49-F238E27FC236}">
                <a16:creationId xmlns:a16="http://schemas.microsoft.com/office/drawing/2014/main" id="{076431A8-3DCB-4C6A-3EC4-A2015F368D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91227" y="3798510"/>
            <a:ext cx="2031097" cy="1614897"/>
          </a:xfrm>
          <a:prstGeom prst="rect">
            <a:avLst/>
          </a:prstGeom>
        </p:spPr>
      </p:pic>
      <p:pic>
        <p:nvPicPr>
          <p:cNvPr id="13" name="Image 15" descr="Une image contenant texte&#10;&#10;Description générée automatiquement">
            <a:extLst>
              <a:ext uri="{FF2B5EF4-FFF2-40B4-BE49-F238E27FC236}">
                <a16:creationId xmlns:a16="http://schemas.microsoft.com/office/drawing/2014/main" id="{7B462A99-00ED-2169-DDEB-1C138084E9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6014242"/>
            <a:ext cx="1143000" cy="598488"/>
          </a:xfrm>
          <a:prstGeom prst="rect">
            <a:avLst/>
          </a:prstGeom>
          <a:noFill/>
          <a:extLst>
            <a:ext uri="{909E8E84-426E-40DD-AFC4-6F175D3DCCD1}">
              <a14:hiddenFill xmlns:a14="http://schemas.microsoft.com/office/drawing/2010/main">
                <a:solidFill>
                  <a:srgbClr val="FFFFFF"/>
                </a:solidFill>
              </a14:hiddenFill>
            </a:ext>
          </a:extLst>
        </p:spPr>
      </p:pic>
      <p:pic>
        <p:nvPicPr>
          <p:cNvPr id="14" name="Image 13">
            <a:extLst>
              <a:ext uri="{FF2B5EF4-FFF2-40B4-BE49-F238E27FC236}">
                <a16:creationId xmlns:a16="http://schemas.microsoft.com/office/drawing/2014/main" id="{70C38FB1-D516-5F0D-CF28-8B6C1B78DDE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138" y="5989637"/>
            <a:ext cx="646113" cy="647700"/>
          </a:xfrm>
          <a:prstGeom prst="rect">
            <a:avLst/>
          </a:prstGeom>
          <a:noFill/>
          <a:extLst>
            <a:ext uri="{909E8E84-426E-40DD-AFC4-6F175D3DCCD1}">
              <a14:hiddenFill xmlns:a14="http://schemas.microsoft.com/office/drawing/2010/main">
                <a:solidFill>
                  <a:srgbClr val="FFFFFF"/>
                </a:solidFill>
              </a14:hiddenFill>
            </a:ext>
          </a:extLst>
        </p:spPr>
      </p:pic>
      <p:pic>
        <p:nvPicPr>
          <p:cNvPr id="15" name="Image 10">
            <a:extLst>
              <a:ext uri="{FF2B5EF4-FFF2-40B4-BE49-F238E27FC236}">
                <a16:creationId xmlns:a16="http://schemas.microsoft.com/office/drawing/2014/main" id="{2C33F023-1962-E804-A8A9-4F8A062A99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0809" y="5959474"/>
            <a:ext cx="1063625" cy="708025"/>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 16">
            <a:extLst>
              <a:ext uri="{FF2B5EF4-FFF2-40B4-BE49-F238E27FC236}">
                <a16:creationId xmlns:a16="http://schemas.microsoft.com/office/drawing/2014/main" id="{F8C4B9D0-A2CB-FDEE-C2C2-2EBDFAC2C9A9}"/>
              </a:ext>
            </a:extLst>
          </p:cNvPr>
          <p:cNvPicPr>
            <a:picLocks noChangeAspect="1"/>
          </p:cNvPicPr>
          <p:nvPr/>
        </p:nvPicPr>
        <p:blipFill>
          <a:blip r:embed="rId6"/>
          <a:stretch>
            <a:fillRect/>
          </a:stretch>
        </p:blipFill>
        <p:spPr>
          <a:xfrm>
            <a:off x="3823992" y="5912733"/>
            <a:ext cx="601884" cy="747623"/>
          </a:xfrm>
          <a:prstGeom prst="rect">
            <a:avLst/>
          </a:prstGeom>
        </p:spPr>
      </p:pic>
      <p:pic>
        <p:nvPicPr>
          <p:cNvPr id="2" name="Picture 2">
            <a:extLst>
              <a:ext uri="{FF2B5EF4-FFF2-40B4-BE49-F238E27FC236}">
                <a16:creationId xmlns:a16="http://schemas.microsoft.com/office/drawing/2014/main" id="{98818E8D-A1D2-6E29-7975-90D8F153F49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634" t="-4746" r="72371" b="4746"/>
          <a:stretch/>
        </p:blipFill>
        <p:spPr bwMode="auto">
          <a:xfrm>
            <a:off x="193148" y="3737779"/>
            <a:ext cx="2234945" cy="1585305"/>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 2">
            <a:extLst>
              <a:ext uri="{FF2B5EF4-FFF2-40B4-BE49-F238E27FC236}">
                <a16:creationId xmlns:a16="http://schemas.microsoft.com/office/drawing/2014/main" id="{2B2B8F2B-0A82-598E-1BBC-4212EACA9A2A}"/>
              </a:ext>
            </a:extLst>
          </p:cNvPr>
          <p:cNvPicPr>
            <a:picLocks noChangeAspect="1"/>
          </p:cNvPicPr>
          <p:nvPr/>
        </p:nvPicPr>
        <p:blipFill rotWithShape="1">
          <a:blip r:embed="rId8"/>
          <a:srcRect l="56566" t="13053" r="29273" b="79720"/>
          <a:stretch/>
        </p:blipFill>
        <p:spPr>
          <a:xfrm>
            <a:off x="8024623" y="5079264"/>
            <a:ext cx="4167377" cy="598206"/>
          </a:xfrm>
          <a:prstGeom prst="rect">
            <a:avLst/>
          </a:prstGeom>
        </p:spPr>
      </p:pic>
      <p:pic>
        <p:nvPicPr>
          <p:cNvPr id="4" name="Image 3">
            <a:extLst>
              <a:ext uri="{FF2B5EF4-FFF2-40B4-BE49-F238E27FC236}">
                <a16:creationId xmlns:a16="http://schemas.microsoft.com/office/drawing/2014/main" id="{AB272087-2DB4-F3D7-2DF6-1BE05956ABD6}"/>
              </a:ext>
            </a:extLst>
          </p:cNvPr>
          <p:cNvPicPr>
            <a:picLocks noChangeAspect="1"/>
          </p:cNvPicPr>
          <p:nvPr/>
        </p:nvPicPr>
        <p:blipFill rotWithShape="1">
          <a:blip r:embed="rId8"/>
          <a:srcRect l="85455" t="13053" r="7160" b="79720"/>
          <a:stretch/>
        </p:blipFill>
        <p:spPr>
          <a:xfrm>
            <a:off x="8677046" y="5677470"/>
            <a:ext cx="3514954" cy="967427"/>
          </a:xfrm>
          <a:prstGeom prst="rect">
            <a:avLst/>
          </a:prstGeom>
        </p:spPr>
      </p:pic>
    </p:spTree>
    <p:extLst>
      <p:ext uri="{BB962C8B-B14F-4D97-AF65-F5344CB8AC3E}">
        <p14:creationId xmlns:p14="http://schemas.microsoft.com/office/powerpoint/2010/main" val="1103581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Forme libre : forme 58">
            <a:extLst>
              <a:ext uri="{FF2B5EF4-FFF2-40B4-BE49-F238E27FC236}">
                <a16:creationId xmlns:a16="http://schemas.microsoft.com/office/drawing/2014/main" id="{458460C8-A10C-4B09-95D7-A6BDA2D47B84}"/>
              </a:ext>
            </a:extLst>
          </p:cNvPr>
          <p:cNvSpPr/>
          <p:nvPr/>
        </p:nvSpPr>
        <p:spPr>
          <a:xfrm>
            <a:off x="589258" y="358492"/>
            <a:ext cx="5184451" cy="393896"/>
          </a:xfrm>
          <a:custGeom>
            <a:avLst/>
            <a:gdLst>
              <a:gd name="connsiteX0" fmla="*/ 0 w 7793501"/>
              <a:gd name="connsiteY0" fmla="*/ 0 h 393896"/>
              <a:gd name="connsiteX1" fmla="*/ 7793501 w 7793501"/>
              <a:gd name="connsiteY1" fmla="*/ 0 h 393896"/>
              <a:gd name="connsiteX2" fmla="*/ 7695027 w 7793501"/>
              <a:gd name="connsiteY2" fmla="*/ 393896 h 393896"/>
              <a:gd name="connsiteX3" fmla="*/ 56271 w 7793501"/>
              <a:gd name="connsiteY3" fmla="*/ 393896 h 393896"/>
              <a:gd name="connsiteX4" fmla="*/ 0 w 7793501"/>
              <a:gd name="connsiteY4" fmla="*/ 0 h 393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3501" h="393896">
                <a:moveTo>
                  <a:pt x="0" y="0"/>
                </a:moveTo>
                <a:lnTo>
                  <a:pt x="7793501" y="0"/>
                </a:lnTo>
                <a:lnTo>
                  <a:pt x="7695027" y="393896"/>
                </a:lnTo>
                <a:lnTo>
                  <a:pt x="56271" y="393896"/>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p:cNvSpPr>
            <a:spLocks noGrp="1"/>
          </p:cNvSpPr>
          <p:nvPr>
            <p:ph type="title"/>
          </p:nvPr>
        </p:nvSpPr>
        <p:spPr>
          <a:xfrm>
            <a:off x="686345" y="265134"/>
            <a:ext cx="10515600" cy="788426"/>
          </a:xfrm>
        </p:spPr>
        <p:txBody>
          <a:bodyPr>
            <a:normAutofit/>
          </a:bodyPr>
          <a:lstStyle/>
          <a:p>
            <a:r>
              <a:rPr lang="fr-FR" dirty="0"/>
              <a:t>C’est quoi la bio?</a:t>
            </a:r>
          </a:p>
        </p:txBody>
      </p:sp>
      <p:pic>
        <p:nvPicPr>
          <p:cNvPr id="5" name="Picture 2" descr="http://www.agencebio.org/sites/default/files/upload/pictures/certab_rgb.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41057" y="1585511"/>
            <a:ext cx="948620" cy="1316767"/>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90895" y="1765496"/>
            <a:ext cx="1440160" cy="956796"/>
          </a:xfrm>
          <a:prstGeom prst="rect">
            <a:avLst/>
          </a:prstGeom>
        </p:spPr>
      </p:pic>
      <p:grpSp>
        <p:nvGrpSpPr>
          <p:cNvPr id="56" name="Groupe 55">
            <a:extLst>
              <a:ext uri="{FF2B5EF4-FFF2-40B4-BE49-F238E27FC236}">
                <a16:creationId xmlns:a16="http://schemas.microsoft.com/office/drawing/2014/main" id="{A7A2D0CC-A3C5-46B8-A7D5-109C74A255E0}"/>
              </a:ext>
            </a:extLst>
          </p:cNvPr>
          <p:cNvGrpSpPr/>
          <p:nvPr/>
        </p:nvGrpSpPr>
        <p:grpSpPr>
          <a:xfrm>
            <a:off x="90435" y="1502896"/>
            <a:ext cx="10962273" cy="4905653"/>
            <a:chOff x="1337603" y="1524578"/>
            <a:chExt cx="9913417" cy="4905653"/>
          </a:xfrm>
        </p:grpSpPr>
        <p:grpSp>
          <p:nvGrpSpPr>
            <p:cNvPr id="52" name="Groupe 51">
              <a:extLst>
                <a:ext uri="{FF2B5EF4-FFF2-40B4-BE49-F238E27FC236}">
                  <a16:creationId xmlns:a16="http://schemas.microsoft.com/office/drawing/2014/main" id="{0FAE83C6-B95B-4ABC-8E27-78B8D4A6C3DD}"/>
                </a:ext>
              </a:extLst>
            </p:cNvPr>
            <p:cNvGrpSpPr/>
            <p:nvPr/>
          </p:nvGrpSpPr>
          <p:grpSpPr>
            <a:xfrm>
              <a:off x="1337603" y="1725231"/>
              <a:ext cx="9681846" cy="4647414"/>
              <a:chOff x="1197644" y="1757119"/>
              <a:chExt cx="9681846" cy="4647414"/>
            </a:xfrm>
          </p:grpSpPr>
          <p:sp>
            <p:nvSpPr>
              <p:cNvPr id="31" name="Corde 30">
                <a:extLst>
                  <a:ext uri="{FF2B5EF4-FFF2-40B4-BE49-F238E27FC236}">
                    <a16:creationId xmlns:a16="http://schemas.microsoft.com/office/drawing/2014/main" id="{6A56C3BB-9A61-412A-B0A3-7D04B6424609}"/>
                  </a:ext>
                </a:extLst>
              </p:cNvPr>
              <p:cNvSpPr/>
              <p:nvPr/>
            </p:nvSpPr>
            <p:spPr>
              <a:xfrm rot="6879283">
                <a:off x="8238939" y="3916505"/>
                <a:ext cx="2990863" cy="1985193"/>
              </a:xfrm>
              <a:prstGeom prst="chord">
                <a:avLst>
                  <a:gd name="adj1" fmla="val 6693867"/>
                  <a:gd name="adj2" fmla="val 12507770"/>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a:extLst>
                  <a:ext uri="{FF2B5EF4-FFF2-40B4-BE49-F238E27FC236}">
                    <a16:creationId xmlns:a16="http://schemas.microsoft.com/office/drawing/2014/main" id="{F93F4023-48B1-4C9D-81D6-366FD139D5F5}"/>
                  </a:ext>
                </a:extLst>
              </p:cNvPr>
              <p:cNvPicPr>
                <a:picLocks noChangeAspect="1"/>
              </p:cNvPicPr>
              <p:nvPr/>
            </p:nvPicPr>
            <p:blipFill rotWithShape="1">
              <a:blip r:embed="rId4">
                <a:extLst>
                  <a:ext uri="{BEBA8EAE-BF5A-486C-A8C5-ECC9F3942E4B}">
                    <a14:imgProps xmlns:a14="http://schemas.microsoft.com/office/drawing/2010/main">
                      <a14:imgLayer r:embed="rId5">
                        <a14:imgEffect>
                          <a14:backgroundRemoval t="22368" b="70066" l="839" r="98742">
                            <a14:foregroundMark x1="16213" y1="53295" x2="19287" y2="60197"/>
                            <a14:foregroundMark x1="13622" y1="47480" x2="14179" y2="48730"/>
                            <a14:foregroundMark x1="9963" y1="39267" x2="12180" y2="44244"/>
                            <a14:foregroundMark x1="5660" y1="29605" x2="5820" y2="29964"/>
                            <a14:foregroundMark x1="19287" y1="60197" x2="19307" y2="60324"/>
                            <a14:foregroundMark x1="19196" y1="41841" x2="20964" y2="39145"/>
                            <a14:foregroundMark x1="6080" y1="61842" x2="13853" y2="49988"/>
                            <a14:foregroundMark x1="20964" y1="39145" x2="22851" y2="37500"/>
                            <a14:foregroundMark x1="18536" y1="38848" x2="27575" y2="38504"/>
                            <a14:foregroundMark x1="10179" y1="39166" x2="11366" y2="39121"/>
                            <a14:foregroundMark x1="17157" y1="29276" x2="18326" y2="29276"/>
                            <a14:foregroundMark x1="12821" y1="29276" x2="13628" y2="29276"/>
                            <a14:foregroundMark x1="2306" y1="29276" x2="6099" y2="29276"/>
                            <a14:foregroundMark x1="32622" y1="30804" x2="33246" y2="30873"/>
                            <a14:foregroundMark x1="25467" y1="30009" x2="26356" y2="30108"/>
                            <a14:foregroundMark x1="19911" y1="29392" x2="21975" y2="29621"/>
                            <a14:foregroundMark x1="839" y1="25658" x2="7338" y2="25658"/>
                            <a14:foregroundMark x1="32377" y1="24135" x2="34382" y2="24013"/>
                            <a14:foregroundMark x1="27657" y1="24422" x2="28629" y2="24363"/>
                            <a14:foregroundMark x1="22303" y1="24748" x2="23924" y2="24649"/>
                            <a14:foregroundMark x1="15092" y1="25186" x2="19474" y2="24920"/>
                            <a14:foregroundMark x1="7338" y1="25658" x2="9052" y2="25554"/>
                            <a14:foregroundMark x1="34382" y1="24013" x2="34591" y2="24013"/>
                            <a14:foregroundMark x1="3962" y1="51645" x2="5031" y2="57237"/>
                            <a14:foregroundMark x1="3145" y1="47368" x2="3459" y2="49013"/>
                            <a14:foregroundMark x1="3294" y1="64891" x2="13124" y2="66561"/>
                            <a14:foregroundMark x1="47024" y1="67338" x2="51363" y2="66447"/>
                            <a14:foregroundMark x1="39581" y1="60101" x2="72327" y2="61513"/>
                            <a14:foregroundMark x1="72327" y1="61513" x2="78797" y2="61297"/>
                            <a14:foregroundMark x1="31973" y1="43510" x2="41719" y2="45066"/>
                            <a14:foregroundMark x1="19112" y1="41458" x2="24810" y2="42367"/>
                            <a14:foregroundMark x1="42064" y1="51942" x2="46960" y2="52303"/>
                            <a14:foregroundMark x1="31873" y1="51190" x2="40553" y2="51830"/>
                            <a14:foregroundMark x1="25793" y1="50742" x2="28369" y2="50932"/>
                            <a14:foregroundMark x1="18372" y1="50195" x2="21056" y2="50393"/>
                            <a14:foregroundMark x1="46960" y1="52303" x2="50314" y2="51974"/>
                            <a14:foregroundMark x1="67015" y1="37069" x2="67253" y2="37062"/>
                            <a14:foregroundMark x1="61941" y1="37209" x2="64463" y2="37140"/>
                            <a14:foregroundMark x1="50597" y1="37521" x2="51100" y2="37507"/>
                            <a14:foregroundMark x1="47604" y1="37603" x2="48400" y2="37581"/>
                            <a14:foregroundMark x1="86515" y1="41473" x2="85954" y2="55263"/>
                            <a14:foregroundMark x1="88679" y1="41776" x2="90903" y2="54464"/>
                            <a14:foregroundMark x1="93711" y1="47697" x2="93501" y2="54934"/>
                            <a14:foregroundMark x1="97065" y1="57566" x2="98742" y2="57237"/>
                            <a14:foregroundMark x1="89658" y1="58827" x2="91195" y2="58882"/>
                            <a14:foregroundMark x1="81971" y1="58553" x2="85373" y2="58674"/>
                            <a14:foregroundMark x1="52201" y1="67105" x2="59958" y2="67105"/>
                            <a14:foregroundMark x1="59958" y1="67105" x2="73166" y2="66776"/>
                            <a14:foregroundMark x1="73166" y1="66776" x2="78446" y2="66776"/>
                            <a14:foregroundMark x1="62893" y1="31908" x2="63522" y2="32895"/>
                            <a14:foregroundMark x1="65618" y1="34211" x2="66038" y2="33882"/>
                            <a14:foregroundMark x1="68484" y1="34381" x2="67505" y2="34211"/>
                            <a14:foregroundMark x1="59329" y1="34539" x2="61426" y2="34211"/>
                            <a14:foregroundMark x1="8176" y1="28618" x2="8176" y2="28618"/>
                            <a14:foregroundMark x1="10482" y1="28289" x2="11321" y2="28289"/>
                            <a14:foregroundMark x1="24319" y1="28947" x2="24319" y2="39803"/>
                            <a14:foregroundMark x1="23899" y1="28289" x2="23061" y2="43092"/>
                            <a14:foregroundMark x1="18029" y1="38158" x2="20126" y2="46382"/>
                            <a14:foregroundMark x1="21803" y1="47039" x2="25996" y2="45066"/>
                            <a14:foregroundMark x1="26625" y1="41776" x2="23270" y2="32895"/>
                            <a14:backgroundMark x1="23061" y1="69737" x2="39623" y2="70066"/>
                            <a14:backgroundMark x1="86583" y1="39474" x2="86373" y2="40789"/>
                            <a14:backgroundMark x1="86792" y1="39803" x2="86164" y2="41118"/>
                            <a14:backgroundMark x1="2935" y1="34868" x2="2096" y2="43421"/>
                            <a14:backgroundMark x1="12788" y1="32566" x2="12788" y2="38487"/>
                            <a14:backgroundMark x1="12644" y1="25030" x2="14465" y2="26316"/>
                            <a14:backgroundMark x1="10273" y1="23355" x2="11992" y2="24569"/>
                            <a14:backgroundMark x1="18239" y1="29605" x2="23061" y2="21053"/>
                            <a14:backgroundMark x1="23061" y1="21053" x2="23480" y2="20395"/>
                            <a14:backgroundMark x1="28302" y1="24671" x2="31447" y2="31908"/>
                            <a14:backgroundMark x1="31656" y1="34868" x2="38574" y2="34539"/>
                            <a14:backgroundMark x1="38574" y1="34539" x2="48847" y2="34539"/>
                            <a14:backgroundMark x1="49686" y1="41118" x2="60797" y2="40132"/>
                            <a14:backgroundMark x1="71488" y1="37171" x2="76520" y2="39474"/>
                            <a14:backgroundMark x1="84067" y1="61184" x2="81132" y2="65461"/>
                            <a14:backgroundMark x1="84696" y1="60526" x2="89518" y2="59211"/>
                            <a14:backgroundMark x1="82180" y1="65132" x2="78616" y2="67105"/>
                            <a14:backgroundMark x1="32704" y1="63487" x2="39203" y2="68421"/>
                            <a14:backgroundMark x1="39203" y1="68421" x2="42138" y2="73026"/>
                            <a14:backgroundMark x1="24528" y1="61842" x2="16981" y2="68750"/>
                            <a14:backgroundMark x1="16981" y1="68750" x2="14675" y2="69737"/>
                            <a14:backgroundMark x1="37317" y1="58882" x2="25786" y2="66118"/>
                            <a14:backgroundMark x1="40042" y1="60526" x2="38784" y2="63487"/>
                            <a14:backgroundMark x1="43396" y1="69079" x2="46751" y2="68092"/>
                            <a14:backgroundMark x1="1258" y1="61184" x2="2306" y2="65461"/>
                            <a14:backgroundMark x1="2516" y1="51316" x2="3145" y2="44737"/>
                            <a14:backgroundMark x1="4193" y1="37829" x2="16143" y2="32237"/>
                            <a14:backgroundMark x1="14465" y1="37500" x2="15008" y2="39962"/>
                            <a14:backgroundMark x1="20335" y1="52303" x2="25577" y2="51316"/>
                            <a14:backgroundMark x1="31237" y1="50000" x2="29769" y2="38158"/>
                            <a14:backgroundMark x1="31866" y1="30263" x2="28302" y2="39145"/>
                            <a14:backgroundMark x1="28302" y1="39145" x2="28512" y2="48026"/>
                            <a14:backgroundMark x1="28512" y1="48026" x2="27883" y2="50658"/>
                            <a14:backgroundMark x1="40252" y1="52632" x2="41929" y2="52303"/>
                            <a14:backgroundMark x1="42138" y1="51974" x2="42138" y2="51974"/>
                            <a14:backgroundMark x1="48428" y1="37500" x2="50314" y2="36513"/>
                            <a14:backgroundMark x1="50314" y1="36513" x2="50943" y2="36842"/>
                            <a14:backgroundMark x1="64467" y1="38897" x2="67086" y2="36842"/>
                            <a14:backgroundMark x1="63732" y1="39474" x2="64047" y2="39226"/>
                            <a14:backgroundMark x1="23270" y1="26316" x2="27044" y2="25987"/>
                            <a14:backgroundMark x1="5031" y1="31908" x2="9014" y2="31908"/>
                            <a14:backgroundMark x1="3145" y1="54605" x2="1468" y2="47697"/>
                            <a14:backgroundMark x1="14465" y1="49013" x2="19078" y2="48355"/>
                            <a14:backgroundMark x1="4193" y1="52303" x2="629" y2="51974"/>
                            <a14:backgroundMark x1="3774" y1="49013" x2="3774" y2="51645"/>
                            <a14:backgroundMark x1="67505" y1="36513" x2="73166" y2="38158"/>
                          </a14:backgroundRemoval>
                        </a14:imgEffect>
                      </a14:imgLayer>
                    </a14:imgProps>
                  </a:ext>
                  <a:ext uri="{28A0092B-C50C-407E-A947-70E740481C1C}">
                    <a14:useLocalDpi xmlns:a14="http://schemas.microsoft.com/office/drawing/2010/main" val="0"/>
                  </a:ext>
                </a:extLst>
              </a:blip>
              <a:srcRect t="24083" b="32985"/>
              <a:stretch/>
            </p:blipFill>
            <p:spPr>
              <a:xfrm>
                <a:off x="1197644" y="2374953"/>
                <a:ext cx="8377454" cy="2292197"/>
              </a:xfrm>
              <a:prstGeom prst="rect">
                <a:avLst/>
              </a:prstGeom>
            </p:spPr>
          </p:pic>
          <p:cxnSp>
            <p:nvCxnSpPr>
              <p:cNvPr id="29" name="Connecteur droit 28">
                <a:extLst>
                  <a:ext uri="{FF2B5EF4-FFF2-40B4-BE49-F238E27FC236}">
                    <a16:creationId xmlns:a16="http://schemas.microsoft.com/office/drawing/2014/main" id="{DBF2E519-724D-4F47-BB4F-3A8A5DFFAAAA}"/>
                  </a:ext>
                </a:extLst>
              </p:cNvPr>
              <p:cNvCxnSpPr>
                <a:cxnSpLocks/>
              </p:cNvCxnSpPr>
              <p:nvPr/>
            </p:nvCxnSpPr>
            <p:spPr>
              <a:xfrm>
                <a:off x="1197644" y="4158113"/>
                <a:ext cx="9681846" cy="0"/>
              </a:xfrm>
              <a:prstGeom prst="line">
                <a:avLst/>
              </a:prstGeom>
              <a:ln w="762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33" name="Connecteur droit 32">
                <a:extLst>
                  <a:ext uri="{FF2B5EF4-FFF2-40B4-BE49-F238E27FC236}">
                    <a16:creationId xmlns:a16="http://schemas.microsoft.com/office/drawing/2014/main" id="{AE8ECFAB-88AB-480E-9F98-2AD70EBE5FFB}"/>
                  </a:ext>
                </a:extLst>
              </p:cNvPr>
              <p:cNvCxnSpPr>
                <a:cxnSpLocks/>
              </p:cNvCxnSpPr>
              <p:nvPr/>
            </p:nvCxnSpPr>
            <p:spPr>
              <a:xfrm flipV="1">
                <a:off x="1851530" y="1775779"/>
                <a:ext cx="0" cy="219600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6" name="Connecteur droit 35">
                <a:extLst>
                  <a:ext uri="{FF2B5EF4-FFF2-40B4-BE49-F238E27FC236}">
                    <a16:creationId xmlns:a16="http://schemas.microsoft.com/office/drawing/2014/main" id="{EA542912-1CDF-4A33-A09B-63AB15ACD9B2}"/>
                  </a:ext>
                </a:extLst>
              </p:cNvPr>
              <p:cNvCxnSpPr>
                <a:cxnSpLocks/>
              </p:cNvCxnSpPr>
              <p:nvPr/>
            </p:nvCxnSpPr>
            <p:spPr>
              <a:xfrm flipH="1" flipV="1">
                <a:off x="3060362" y="3456517"/>
                <a:ext cx="9331" cy="2742258"/>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7" name="Connecteur droit 36">
                <a:extLst>
                  <a:ext uri="{FF2B5EF4-FFF2-40B4-BE49-F238E27FC236}">
                    <a16:creationId xmlns:a16="http://schemas.microsoft.com/office/drawing/2014/main" id="{2C47A21E-485D-4C0D-81CD-7AEBF6CA9B49}"/>
                  </a:ext>
                </a:extLst>
              </p:cNvPr>
              <p:cNvCxnSpPr>
                <a:cxnSpLocks/>
              </p:cNvCxnSpPr>
              <p:nvPr/>
            </p:nvCxnSpPr>
            <p:spPr>
              <a:xfrm flipH="1" flipV="1">
                <a:off x="4087164" y="1757119"/>
                <a:ext cx="9252" cy="140400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9" name="Connecteur droit 38">
                <a:extLst>
                  <a:ext uri="{FF2B5EF4-FFF2-40B4-BE49-F238E27FC236}">
                    <a16:creationId xmlns:a16="http://schemas.microsoft.com/office/drawing/2014/main" id="{29D9B0DF-4860-41D2-8F92-B1C9C30CF673}"/>
                  </a:ext>
                </a:extLst>
              </p:cNvPr>
              <p:cNvCxnSpPr>
                <a:cxnSpLocks/>
              </p:cNvCxnSpPr>
              <p:nvPr/>
            </p:nvCxnSpPr>
            <p:spPr>
              <a:xfrm flipV="1">
                <a:off x="5508366" y="4570689"/>
                <a:ext cx="0" cy="180000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5" name="Connecteur droit 44">
                <a:extLst>
                  <a:ext uri="{FF2B5EF4-FFF2-40B4-BE49-F238E27FC236}">
                    <a16:creationId xmlns:a16="http://schemas.microsoft.com/office/drawing/2014/main" id="{80C0429B-4FC8-4C0C-82E9-F1A70D6F4379}"/>
                  </a:ext>
                </a:extLst>
              </p:cNvPr>
              <p:cNvCxnSpPr>
                <a:cxnSpLocks/>
              </p:cNvCxnSpPr>
              <p:nvPr/>
            </p:nvCxnSpPr>
            <p:spPr>
              <a:xfrm flipV="1">
                <a:off x="9294827" y="4269481"/>
                <a:ext cx="0" cy="176400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5" name="Image 24">
                <a:extLst>
                  <a:ext uri="{FF2B5EF4-FFF2-40B4-BE49-F238E27FC236}">
                    <a16:creationId xmlns:a16="http://schemas.microsoft.com/office/drawing/2014/main" id="{02203AE6-1762-49B5-B36E-566C07243BB8}"/>
                  </a:ext>
                </a:extLst>
              </p:cNvPr>
              <p:cNvPicPr>
                <a:picLocks noChangeAspect="1"/>
              </p:cNvPicPr>
              <p:nvPr/>
            </p:nvPicPr>
            <p:blipFill rotWithShape="1">
              <a:blip r:embed="rId6">
                <a:extLst>
                  <a:ext uri="{BEBA8EAE-BF5A-486C-A8C5-ECC9F3942E4B}">
                    <a14:imgProps xmlns:a14="http://schemas.microsoft.com/office/drawing/2010/main">
                      <a14:imgLayer r:embed="rId7">
                        <a14:imgEffect>
                          <a14:backgroundRemoval t="48730" b="94996" l="3850" r="55250">
                            <a14:foregroundMark x1="3850" y1="82448" x2="4250" y2="77906"/>
                            <a14:foregroundMark x1="15050" y1="50346" x2="22400" y2="50346"/>
                            <a14:foregroundMark x1="38300" y1="56120" x2="44450" y2="65974"/>
                            <a14:foregroundMark x1="44450" y1="65974" x2="45000" y2="66436"/>
                            <a14:foregroundMark x1="52900" y1="57583" x2="53450" y2="70362"/>
                            <a14:foregroundMark x1="55300" y1="70516" x2="54100" y2="72825"/>
                            <a14:foregroundMark x1="18950" y1="50346" x2="24400" y2="48730"/>
                            <a14:foregroundMark x1="41250" y1="93149" x2="41550" y2="85758"/>
                            <a14:foregroundMark x1="18250" y1="91532" x2="17050" y2="87837"/>
                            <a14:foregroundMark x1="10500" y1="94842" x2="11200" y2="94380"/>
                            <a14:foregroundMark x1="18650" y1="94842" x2="20000" y2="94996"/>
                            <a14:foregroundMark x1="35800" y1="94996" x2="36450" y2="94996"/>
                            <a14:foregroundMark x1="42450" y1="93764" x2="43550" y2="94842"/>
                          </a14:backgroundRemoval>
                        </a14:imgEffect>
                      </a14:imgLayer>
                    </a14:imgProps>
                  </a:ext>
                  <a:ext uri="{28A0092B-C50C-407E-A947-70E740481C1C}">
                    <a14:useLocalDpi xmlns:a14="http://schemas.microsoft.com/office/drawing/2010/main" val="0"/>
                  </a:ext>
                </a:extLst>
              </a:blip>
              <a:srcRect t="44890" r="41489"/>
              <a:stretch/>
            </p:blipFill>
            <p:spPr>
              <a:xfrm flipH="1">
                <a:off x="9026250" y="3445194"/>
                <a:ext cx="1286155" cy="786794"/>
              </a:xfrm>
              <a:prstGeom prst="rect">
                <a:avLst/>
              </a:prstGeom>
            </p:spPr>
          </p:pic>
          <p:pic>
            <p:nvPicPr>
              <p:cNvPr id="50" name="Image 49">
                <a:extLst>
                  <a:ext uri="{FF2B5EF4-FFF2-40B4-BE49-F238E27FC236}">
                    <a16:creationId xmlns:a16="http://schemas.microsoft.com/office/drawing/2014/main" id="{1FD06159-231D-4F9D-BF7B-17E031B96331}"/>
                  </a:ext>
                </a:extLst>
              </p:cNvPr>
              <p:cNvPicPr>
                <a:picLocks noChangeAspect="1"/>
              </p:cNvPicPr>
              <p:nvPr/>
            </p:nvPicPr>
            <p:blipFill rotWithShape="1">
              <a:blip r:embed="rId8">
                <a:extLst>
                  <a:ext uri="{BEBA8EAE-BF5A-486C-A8C5-ECC9F3942E4B}">
                    <a14:imgProps xmlns:a14="http://schemas.microsoft.com/office/drawing/2010/main">
                      <a14:imgLayer r:embed="rId7">
                        <a14:imgEffect>
                          <a14:backgroundRemoval t="4234" b="39954" l="32700" r="70300">
                            <a14:foregroundMark x1="32700" y1="38953" x2="36350" y2="38106"/>
                            <a14:foregroundMark x1="59700" y1="39723" x2="62250" y2="39954"/>
                            <a14:foregroundMark x1="62550" y1="39954" x2="67300" y2="39954"/>
                            <a14:foregroundMark x1="68600" y1="39954" x2="68600" y2="39954"/>
                            <a14:foregroundMark x1="69650" y1="39723" x2="69650" y2="39723"/>
                            <a14:foregroundMark x1="70150" y1="39954" x2="70150" y2="39954"/>
                            <a14:foregroundMark x1="39050" y1="21401" x2="46600" y2="19938"/>
                            <a14:foregroundMark x1="70300" y1="4234" x2="70300" y2="4234"/>
                          </a14:backgroundRemoval>
                        </a14:imgEffect>
                      </a14:imgLayer>
                    </a14:imgProps>
                  </a:ext>
                  <a:ext uri="{28A0092B-C50C-407E-A947-70E740481C1C}">
                    <a14:useLocalDpi xmlns:a14="http://schemas.microsoft.com/office/drawing/2010/main" val="0"/>
                  </a:ext>
                </a:extLst>
              </a:blip>
              <a:srcRect l="29980" t="25557" r="27633" b="55558"/>
              <a:stretch/>
            </p:blipFill>
            <p:spPr>
              <a:xfrm>
                <a:off x="4317364" y="3971779"/>
                <a:ext cx="2337662" cy="776345"/>
              </a:xfrm>
              <a:prstGeom prst="rect">
                <a:avLst/>
              </a:prstGeom>
            </p:spPr>
          </p:pic>
          <p:pic>
            <p:nvPicPr>
              <p:cNvPr id="48" name="Image 47">
                <a:extLst>
                  <a:ext uri="{FF2B5EF4-FFF2-40B4-BE49-F238E27FC236}">
                    <a16:creationId xmlns:a16="http://schemas.microsoft.com/office/drawing/2014/main" id="{BB9B9FAC-0EA3-47F9-8606-354F43BFB297}"/>
                  </a:ext>
                </a:extLst>
              </p:cNvPr>
              <p:cNvPicPr>
                <a:picLocks noChangeAspect="1"/>
              </p:cNvPicPr>
              <p:nvPr/>
            </p:nvPicPr>
            <p:blipFill rotWithShape="1">
              <a:blip r:embed="rId9">
                <a:extLst>
                  <a:ext uri="{BEBA8EAE-BF5A-486C-A8C5-ECC9F3942E4B}">
                    <a14:imgProps xmlns:a14="http://schemas.microsoft.com/office/drawing/2010/main">
                      <a14:imgLayer r:embed="rId7">
                        <a14:imgEffect>
                          <a14:backgroundRemoval t="1617" b="39723" l="73650" r="98150">
                            <a14:foregroundMark x1="73650" y1="22941" x2="73650" y2="18553"/>
                            <a14:foregroundMark x1="84800" y1="39723" x2="88050" y2="39107"/>
                            <a14:foregroundMark x1="93350" y1="1617" x2="93350" y2="3387"/>
                            <a14:foregroundMark x1="98050" y1="11008" x2="98150" y2="10624"/>
                            <a14:foregroundMark x1="97500" y1="10624" x2="97000" y2="10624"/>
                          </a14:backgroundRemoval>
                        </a14:imgEffect>
                      </a14:imgLayer>
                    </a14:imgProps>
                  </a:ext>
                  <a:ext uri="{28A0092B-C50C-407E-A947-70E740481C1C}">
                    <a14:useLocalDpi xmlns:a14="http://schemas.microsoft.com/office/drawing/2010/main" val="0"/>
                  </a:ext>
                </a:extLst>
              </a:blip>
              <a:srcRect l="71339" b="56889"/>
              <a:stretch/>
            </p:blipFill>
            <p:spPr>
              <a:xfrm rot="10540905">
                <a:off x="6096000" y="3533015"/>
                <a:ext cx="259170" cy="253203"/>
              </a:xfrm>
              <a:prstGeom prst="rect">
                <a:avLst/>
              </a:prstGeom>
            </p:spPr>
          </p:pic>
          <p:pic>
            <p:nvPicPr>
              <p:cNvPr id="51" name="Image 50">
                <a:extLst>
                  <a:ext uri="{FF2B5EF4-FFF2-40B4-BE49-F238E27FC236}">
                    <a16:creationId xmlns:a16="http://schemas.microsoft.com/office/drawing/2014/main" id="{C38C1BDA-D83A-4F25-9450-536FBFAC9795}"/>
                  </a:ext>
                </a:extLst>
              </p:cNvPr>
              <p:cNvPicPr>
                <a:picLocks noChangeAspect="1"/>
              </p:cNvPicPr>
              <p:nvPr/>
            </p:nvPicPr>
            <p:blipFill rotWithShape="1">
              <a:blip r:embed="rId8">
                <a:extLst>
                  <a:ext uri="{BEBA8EAE-BF5A-486C-A8C5-ECC9F3942E4B}">
                    <a14:imgProps xmlns:a14="http://schemas.microsoft.com/office/drawing/2010/main">
                      <a14:imgLayer r:embed="rId7">
                        <a14:imgEffect>
                          <a14:backgroundRemoval t="4234" b="39954" l="32700" r="70300">
                            <a14:foregroundMark x1="32700" y1="38953" x2="36350" y2="38106"/>
                            <a14:foregroundMark x1="59700" y1="39723" x2="62250" y2="39954"/>
                            <a14:foregroundMark x1="62550" y1="39954" x2="67300" y2="39954"/>
                            <a14:foregroundMark x1="68600" y1="39954" x2="68600" y2="39954"/>
                            <a14:foregroundMark x1="69650" y1="39723" x2="69650" y2="39723"/>
                            <a14:foregroundMark x1="70150" y1="39954" x2="70150" y2="39954"/>
                            <a14:foregroundMark x1="39050" y1="21401" x2="46600" y2="19938"/>
                            <a14:foregroundMark x1="70300" y1="4234" x2="70300" y2="4234"/>
                          </a14:backgroundRemoval>
                        </a14:imgEffect>
                      </a14:imgLayer>
                    </a14:imgProps>
                  </a:ext>
                  <a:ext uri="{28A0092B-C50C-407E-A947-70E740481C1C}">
                    <a14:useLocalDpi xmlns:a14="http://schemas.microsoft.com/office/drawing/2010/main" val="0"/>
                  </a:ext>
                </a:extLst>
              </a:blip>
              <a:srcRect l="29980" r="27633" b="75265"/>
              <a:stretch/>
            </p:blipFill>
            <p:spPr>
              <a:xfrm>
                <a:off x="5832062" y="4269481"/>
                <a:ext cx="580939" cy="220188"/>
              </a:xfrm>
              <a:prstGeom prst="rect">
                <a:avLst/>
              </a:prstGeom>
            </p:spPr>
          </p:pic>
          <p:cxnSp>
            <p:nvCxnSpPr>
              <p:cNvPr id="43" name="Connecteur droit 42">
                <a:extLst>
                  <a:ext uri="{FF2B5EF4-FFF2-40B4-BE49-F238E27FC236}">
                    <a16:creationId xmlns:a16="http://schemas.microsoft.com/office/drawing/2014/main" id="{AC7EC7D7-45B1-4B4C-AA31-E7C83C6717C8}"/>
                  </a:ext>
                </a:extLst>
              </p:cNvPr>
              <p:cNvCxnSpPr>
                <a:cxnSpLocks/>
              </p:cNvCxnSpPr>
              <p:nvPr/>
            </p:nvCxnSpPr>
            <p:spPr>
              <a:xfrm flipV="1">
                <a:off x="6951441" y="1979516"/>
                <a:ext cx="0" cy="115200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7" name="Image 26">
                <a:extLst>
                  <a:ext uri="{FF2B5EF4-FFF2-40B4-BE49-F238E27FC236}">
                    <a16:creationId xmlns:a16="http://schemas.microsoft.com/office/drawing/2014/main" id="{3EBAE751-E6B8-4E4C-86A0-1ED72B926685}"/>
                  </a:ext>
                </a:extLst>
              </p:cNvPr>
              <p:cNvPicPr>
                <a:picLocks noChangeAspect="1"/>
              </p:cNvPicPr>
              <p:nvPr/>
            </p:nvPicPr>
            <p:blipFill rotWithShape="1">
              <a:blip r:embed="rId10">
                <a:extLst>
                  <a:ext uri="{BEBA8EAE-BF5A-486C-A8C5-ECC9F3942E4B}">
                    <a14:imgProps xmlns:a14="http://schemas.microsoft.com/office/drawing/2010/main">
                      <a14:imgLayer r:embed="rId7">
                        <a14:imgEffect>
                          <a14:backgroundRemoval t="3233" b="40262" l="2100" r="28550">
                            <a14:foregroundMark x1="5450" y1="3464" x2="5550" y2="4465"/>
                            <a14:foregroundMark x1="2100" y1="12086" x2="3950" y2="12317"/>
                            <a14:foregroundMark x1="28550" y1="15166" x2="26950" y2="16166"/>
                            <a14:foregroundMark x1="9050" y1="39415" x2="9300" y2="37567"/>
                            <a14:foregroundMark x1="14250" y1="39030" x2="14150" y2="36952"/>
                            <a14:foregroundMark x1="14150" y1="36798" x2="14150" y2="36798"/>
                            <a14:foregroundMark x1="8800" y1="40262" x2="9600" y2="40262"/>
                          </a14:backgroundRemoval>
                        </a14:imgEffect>
                      </a14:imgLayer>
                    </a14:imgProps>
                  </a:ext>
                  <a:ext uri="{28A0092B-C50C-407E-A947-70E740481C1C}">
                    <a14:useLocalDpi xmlns:a14="http://schemas.microsoft.com/office/drawing/2010/main" val="0"/>
                  </a:ext>
                </a:extLst>
              </a:blip>
              <a:srcRect r="69507" b="56170"/>
              <a:stretch/>
            </p:blipFill>
            <p:spPr>
              <a:xfrm flipH="1">
                <a:off x="9917562" y="3729713"/>
                <a:ext cx="550136" cy="513598"/>
              </a:xfrm>
              <a:prstGeom prst="rect">
                <a:avLst/>
              </a:prstGeom>
            </p:spPr>
          </p:pic>
        </p:grpSp>
        <p:grpSp>
          <p:nvGrpSpPr>
            <p:cNvPr id="55" name="Groupe 54">
              <a:extLst>
                <a:ext uri="{FF2B5EF4-FFF2-40B4-BE49-F238E27FC236}">
                  <a16:creationId xmlns:a16="http://schemas.microsoft.com/office/drawing/2014/main" id="{C7490766-A4C7-4D95-B734-2775C92729A8}"/>
                </a:ext>
              </a:extLst>
            </p:cNvPr>
            <p:cNvGrpSpPr/>
            <p:nvPr/>
          </p:nvGrpSpPr>
          <p:grpSpPr>
            <a:xfrm>
              <a:off x="1991489" y="1524578"/>
              <a:ext cx="9259531" cy="4905653"/>
              <a:chOff x="1991489" y="1524578"/>
              <a:chExt cx="9259531" cy="4905653"/>
            </a:xfrm>
          </p:grpSpPr>
          <p:sp>
            <p:nvSpPr>
              <p:cNvPr id="16" name="ZoneTexte 15">
                <a:extLst>
                  <a:ext uri="{FF2B5EF4-FFF2-40B4-BE49-F238E27FC236}">
                    <a16:creationId xmlns:a16="http://schemas.microsoft.com/office/drawing/2014/main" id="{1B698A48-AFBA-4919-8B92-A673C51DFDDB}"/>
                  </a:ext>
                </a:extLst>
              </p:cNvPr>
              <p:cNvSpPr txBox="1"/>
              <p:nvPr/>
            </p:nvSpPr>
            <p:spPr>
              <a:xfrm>
                <a:off x="3228314" y="4614349"/>
                <a:ext cx="1280160" cy="1569660"/>
              </a:xfrm>
              <a:prstGeom prst="rect">
                <a:avLst/>
              </a:prstGeom>
              <a:noFill/>
            </p:spPr>
            <p:txBody>
              <a:bodyPr wrap="square" rtlCol="0">
                <a:spAutoFit/>
              </a:bodyPr>
              <a:lstStyle/>
              <a:p>
                <a:r>
                  <a:rPr kumimoji="0" lang="fr-FR" altLang="fr-FR" sz="1600" b="1" i="0" u="none" strike="noStrike" cap="none" normalizeH="0" baseline="0">
                    <a:ln>
                      <a:noFill/>
                    </a:ln>
                    <a:solidFill>
                      <a:schemeClr val="tx2"/>
                    </a:solidFill>
                    <a:effectLst/>
                    <a:cs typeface="Times New Roman" panose="02020603050405020304" pitchFamily="18" charset="0"/>
                  </a:rPr>
                  <a:t>Interdiction d’utiliser des produits chimiques de synthèse et des OGM </a:t>
                </a:r>
                <a:endParaRPr lang="fr-FR" sz="1600" b="1">
                  <a:solidFill>
                    <a:schemeClr val="tx2"/>
                  </a:solidFill>
                </a:endParaRPr>
              </a:p>
            </p:txBody>
          </p:sp>
          <p:sp>
            <p:nvSpPr>
              <p:cNvPr id="17" name="ZoneTexte 16">
                <a:extLst>
                  <a:ext uri="{FF2B5EF4-FFF2-40B4-BE49-F238E27FC236}">
                    <a16:creationId xmlns:a16="http://schemas.microsoft.com/office/drawing/2014/main" id="{8FFD8630-2CC7-4DF9-B347-09FEEBA9D171}"/>
                  </a:ext>
                </a:extLst>
              </p:cNvPr>
              <p:cNvSpPr txBox="1"/>
              <p:nvPr/>
            </p:nvSpPr>
            <p:spPr>
              <a:xfrm>
                <a:off x="5706077" y="4614349"/>
                <a:ext cx="1446410" cy="1815882"/>
              </a:xfrm>
              <a:prstGeom prst="rect">
                <a:avLst/>
              </a:prstGeom>
              <a:noFill/>
            </p:spPr>
            <p:txBody>
              <a:bodyPr wrap="square" rtlCol="0">
                <a:spAutoFit/>
              </a:bodyPr>
              <a:lstStyle/>
              <a:p>
                <a:r>
                  <a:rPr kumimoji="0" lang="fr-FR" altLang="fr-FR" sz="1600" b="1" i="0" u="none" strike="noStrike" cap="none" normalizeH="0" baseline="0" dirty="0">
                    <a:ln>
                      <a:noFill/>
                    </a:ln>
                    <a:solidFill>
                      <a:schemeClr val="tx2"/>
                    </a:solidFill>
                    <a:effectLst/>
                    <a:cs typeface="Times New Roman" panose="02020603050405020304" pitchFamily="18" charset="0"/>
                  </a:rPr>
                  <a:t>Utilisation de méthodes alternatives : engrais naturels, lutte biologique, homéopathie…</a:t>
                </a:r>
                <a:endParaRPr lang="fr-FR" sz="1600" b="1" dirty="0">
                  <a:solidFill>
                    <a:schemeClr val="tx2"/>
                  </a:solidFill>
                </a:endParaRPr>
              </a:p>
            </p:txBody>
          </p:sp>
          <p:sp>
            <p:nvSpPr>
              <p:cNvPr id="18" name="ZoneTexte 17">
                <a:extLst>
                  <a:ext uri="{FF2B5EF4-FFF2-40B4-BE49-F238E27FC236}">
                    <a16:creationId xmlns:a16="http://schemas.microsoft.com/office/drawing/2014/main" id="{65F4FB61-4FD0-47A6-AE25-84DA03C6CD40}"/>
                  </a:ext>
                </a:extLst>
              </p:cNvPr>
              <p:cNvSpPr txBox="1"/>
              <p:nvPr/>
            </p:nvSpPr>
            <p:spPr>
              <a:xfrm>
                <a:off x="1991489" y="1543213"/>
                <a:ext cx="1546079" cy="1323439"/>
              </a:xfrm>
              <a:prstGeom prst="rect">
                <a:avLst/>
              </a:prstGeom>
              <a:noFill/>
            </p:spPr>
            <p:txBody>
              <a:bodyPr wrap="square" rtlCol="0">
                <a:spAutoFit/>
              </a:bodyPr>
              <a:lstStyle/>
              <a:p>
                <a:r>
                  <a:rPr kumimoji="0" lang="fr-FR" altLang="fr-FR" sz="1600" b="1" i="0" u="none" strike="noStrike" cap="none" normalizeH="0" baseline="0" dirty="0">
                    <a:ln>
                      <a:noFill/>
                    </a:ln>
                    <a:solidFill>
                      <a:schemeClr val="tx2"/>
                    </a:solidFill>
                    <a:effectLst/>
                    <a:cs typeface="Times New Roman" panose="02020603050405020304" pitchFamily="18" charset="0"/>
                  </a:rPr>
                  <a:t>Lien au sol, respect du cycle des saisons, rotation des cultures</a:t>
                </a:r>
                <a:endParaRPr lang="fr-FR" sz="1600" b="1" dirty="0">
                  <a:solidFill>
                    <a:schemeClr val="tx2"/>
                  </a:solidFill>
                </a:endParaRPr>
              </a:p>
            </p:txBody>
          </p:sp>
          <p:sp>
            <p:nvSpPr>
              <p:cNvPr id="19" name="ZoneTexte 18">
                <a:extLst>
                  <a:ext uri="{FF2B5EF4-FFF2-40B4-BE49-F238E27FC236}">
                    <a16:creationId xmlns:a16="http://schemas.microsoft.com/office/drawing/2014/main" id="{141D7A15-EE63-46CE-8405-E57C29979FAE}"/>
                  </a:ext>
                </a:extLst>
              </p:cNvPr>
              <p:cNvSpPr txBox="1"/>
              <p:nvPr/>
            </p:nvSpPr>
            <p:spPr>
              <a:xfrm>
                <a:off x="4245567" y="1524578"/>
                <a:ext cx="1440160" cy="1077218"/>
              </a:xfrm>
              <a:prstGeom prst="rect">
                <a:avLst/>
              </a:prstGeom>
              <a:solidFill>
                <a:schemeClr val="bg1"/>
              </a:solidFill>
            </p:spPr>
            <p:txBody>
              <a:bodyPr wrap="square" rtlCol="0">
                <a:spAutoFit/>
              </a:bodyPr>
              <a:lstStyle/>
              <a:p>
                <a:r>
                  <a:rPr kumimoji="0" lang="fr-FR" altLang="fr-FR" sz="1600" b="1" i="0" u="none" strike="noStrike" cap="none" normalizeH="0" baseline="0">
                    <a:ln>
                      <a:noFill/>
                    </a:ln>
                    <a:solidFill>
                      <a:schemeClr val="tx2"/>
                    </a:solidFill>
                    <a:effectLst/>
                    <a:cs typeface="Times New Roman" panose="02020603050405020304" pitchFamily="18" charset="0"/>
                  </a:rPr>
                  <a:t>Contrôle du respect du cahier des charges</a:t>
                </a:r>
                <a:endParaRPr lang="fr-FR" sz="1600" b="1">
                  <a:solidFill>
                    <a:schemeClr val="tx2"/>
                  </a:solidFill>
                </a:endParaRPr>
              </a:p>
            </p:txBody>
          </p:sp>
          <p:sp>
            <p:nvSpPr>
              <p:cNvPr id="20" name="ZoneTexte 19">
                <a:extLst>
                  <a:ext uri="{FF2B5EF4-FFF2-40B4-BE49-F238E27FC236}">
                    <a16:creationId xmlns:a16="http://schemas.microsoft.com/office/drawing/2014/main" id="{FE20D393-531C-485C-957B-F20D2439B49A}"/>
                  </a:ext>
                </a:extLst>
              </p:cNvPr>
              <p:cNvSpPr txBox="1"/>
              <p:nvPr/>
            </p:nvSpPr>
            <p:spPr>
              <a:xfrm>
                <a:off x="7100731" y="1716991"/>
                <a:ext cx="1539415" cy="1323439"/>
              </a:xfrm>
              <a:prstGeom prst="rect">
                <a:avLst/>
              </a:prstGeom>
              <a:noFill/>
            </p:spPr>
            <p:txBody>
              <a:bodyPr wrap="square" rtlCol="0">
                <a:spAutoFit/>
              </a:bodyPr>
              <a:lstStyle/>
              <a:p>
                <a:r>
                  <a:rPr kumimoji="0" lang="fr-FR" altLang="fr-FR" sz="1600" b="1" i="0" u="none" strike="noStrike" cap="none" normalizeH="0" baseline="0">
                    <a:ln>
                      <a:noFill/>
                    </a:ln>
                    <a:solidFill>
                      <a:schemeClr val="tx2"/>
                    </a:solidFill>
                    <a:effectLst/>
                    <a:cs typeface="Times New Roman" panose="02020603050405020304" pitchFamily="18" charset="0"/>
                  </a:rPr>
                  <a:t>Semences certifiées bio, Animaux nourris avec des aliments bio</a:t>
                </a:r>
                <a:endParaRPr lang="fr-FR" sz="1600" b="1">
                  <a:solidFill>
                    <a:schemeClr val="tx2"/>
                  </a:solidFill>
                </a:endParaRPr>
              </a:p>
            </p:txBody>
          </p:sp>
          <p:sp>
            <p:nvSpPr>
              <p:cNvPr id="21" name="ZoneTexte 20">
                <a:extLst>
                  <a:ext uri="{FF2B5EF4-FFF2-40B4-BE49-F238E27FC236}">
                    <a16:creationId xmlns:a16="http://schemas.microsoft.com/office/drawing/2014/main" id="{AA52EEE4-CE9F-4B80-B2FF-4569932FE9D9}"/>
                  </a:ext>
                </a:extLst>
              </p:cNvPr>
              <p:cNvSpPr txBox="1"/>
              <p:nvPr/>
            </p:nvSpPr>
            <p:spPr>
              <a:xfrm>
                <a:off x="9492538" y="4624612"/>
                <a:ext cx="1758482" cy="1323439"/>
              </a:xfrm>
              <a:prstGeom prst="rect">
                <a:avLst/>
              </a:prstGeom>
              <a:noFill/>
            </p:spPr>
            <p:txBody>
              <a:bodyPr wrap="square" rtlCol="0">
                <a:spAutoFit/>
              </a:bodyPr>
              <a:lstStyle/>
              <a:p>
                <a:r>
                  <a:rPr kumimoji="0" lang="fr-FR" altLang="fr-FR" sz="1600" b="1" i="0" u="none" strike="noStrike" cap="none" normalizeH="0" baseline="0">
                    <a:ln>
                      <a:noFill/>
                    </a:ln>
                    <a:solidFill>
                      <a:schemeClr val="tx2"/>
                    </a:solidFill>
                    <a:effectLst/>
                    <a:cs typeface="Times New Roman" panose="02020603050405020304" pitchFamily="18" charset="0"/>
                  </a:rPr>
                  <a:t>Respect des animaux (accès au plein air, espace minimal, soins préventifs…)</a:t>
                </a:r>
                <a:endParaRPr lang="fr-FR" sz="1600" b="1">
                  <a:solidFill>
                    <a:schemeClr val="tx2"/>
                  </a:solidFill>
                </a:endParaRPr>
              </a:p>
            </p:txBody>
          </p:sp>
        </p:grpSp>
      </p:grpSp>
      <p:sp>
        <p:nvSpPr>
          <p:cNvPr id="58" name="ZoneTexte 57">
            <a:extLst>
              <a:ext uri="{FF2B5EF4-FFF2-40B4-BE49-F238E27FC236}">
                <a16:creationId xmlns:a16="http://schemas.microsoft.com/office/drawing/2014/main" id="{5E8994FC-F4B7-4AB3-96DD-D7D16FA896AA}"/>
              </a:ext>
            </a:extLst>
          </p:cNvPr>
          <p:cNvSpPr txBox="1"/>
          <p:nvPr/>
        </p:nvSpPr>
        <p:spPr>
          <a:xfrm>
            <a:off x="6304258" y="589867"/>
            <a:ext cx="5085419" cy="923330"/>
          </a:xfrm>
          <a:prstGeom prst="rect">
            <a:avLst/>
          </a:prstGeom>
          <a:solidFill>
            <a:schemeClr val="accent1"/>
          </a:solidFill>
        </p:spPr>
        <p:txBody>
          <a:bodyPr wrap="square">
            <a:spAutoFit/>
          </a:bodyPr>
          <a:lstStyle/>
          <a:p>
            <a:pPr algn="ctr"/>
            <a:r>
              <a:rPr lang="fr-FR" dirty="0">
                <a:solidFill>
                  <a:schemeClr val="bg1"/>
                </a:solidFill>
                <a:latin typeface="Intro Rust Base Line" panose="00000500000000000000" pitchFamily="2" charset="0"/>
              </a:rPr>
              <a:t>Un label européen définissant des règles de production à toutes les étapes de vie du produit</a:t>
            </a:r>
          </a:p>
        </p:txBody>
      </p:sp>
    </p:spTree>
    <p:extLst>
      <p:ext uri="{BB962C8B-B14F-4D97-AF65-F5344CB8AC3E}">
        <p14:creationId xmlns:p14="http://schemas.microsoft.com/office/powerpoint/2010/main" val="1833921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re 16">
            <a:extLst>
              <a:ext uri="{FF2B5EF4-FFF2-40B4-BE49-F238E27FC236}">
                <a16:creationId xmlns:a16="http://schemas.microsoft.com/office/drawing/2014/main" id="{0E828FDF-758D-4E8E-87FB-770CB79DDB31}"/>
              </a:ext>
            </a:extLst>
          </p:cNvPr>
          <p:cNvSpPr>
            <a:spLocks noGrp="1"/>
          </p:cNvSpPr>
          <p:nvPr>
            <p:ph type="title"/>
          </p:nvPr>
        </p:nvSpPr>
        <p:spPr>
          <a:xfrm>
            <a:off x="838200" y="612548"/>
            <a:ext cx="10145358" cy="1018121"/>
          </a:xfrm>
        </p:spPr>
        <p:txBody>
          <a:bodyPr>
            <a:normAutofit fontScale="90000"/>
          </a:bodyPr>
          <a:lstStyle/>
          <a:p>
            <a:r>
              <a:rPr lang="fr-FR" sz="3900" dirty="0"/>
              <a:t>C’est quoi la bio ? </a:t>
            </a:r>
            <a:r>
              <a:rPr lang="fr-FR" sz="3100" dirty="0">
                <a:latin typeface="Intro Rust Book Base" panose="00000500000000000000" pitchFamily="2" charset="0"/>
              </a:rPr>
              <a:t>– filières végétales</a:t>
            </a:r>
            <a:br>
              <a:rPr lang="fr-FR" sz="3100" dirty="0">
                <a:latin typeface="Intro Rust Book Base" panose="00000500000000000000" pitchFamily="2" charset="0"/>
              </a:rPr>
            </a:br>
            <a:br>
              <a:rPr lang="fr-FR" sz="2000" dirty="0"/>
            </a:br>
            <a:r>
              <a:rPr lang="fr-FR" sz="3100" dirty="0">
                <a:latin typeface="Intro Rust Book Base" panose="00000500000000000000" pitchFamily="2" charset="0"/>
              </a:rPr>
              <a:t>NOURIR LA PLANTE</a:t>
            </a:r>
          </a:p>
        </p:txBody>
      </p:sp>
      <p:sp>
        <p:nvSpPr>
          <p:cNvPr id="9218" name="Espace réservé du numéro de diapositive 3"/>
          <p:cNvSpPr>
            <a:spLocks noGrp="1"/>
          </p:cNvSpPr>
          <p:nvPr>
            <p:ph type="sldNum" sz="quarter" idx="12"/>
          </p:nvPr>
        </p:nvSpPr>
        <p:spPr>
          <a:xfrm>
            <a:off x="8610600" y="6356350"/>
            <a:ext cx="2743200" cy="365125"/>
          </a:xfrm>
          <a:noFill/>
        </p:spPr>
        <p:txBody>
          <a:bodyPr/>
          <a:lstStyle/>
          <a:p>
            <a:fld id="{9E1222BB-2B4D-4026-B564-C4F4621DB641}" type="slidenum">
              <a:rPr lang="fr-FR" smtClean="0"/>
              <a:pPr/>
              <a:t>11</a:t>
            </a:fld>
            <a:endParaRPr lang="fr-FR"/>
          </a:p>
        </p:txBody>
      </p:sp>
      <p:pic>
        <p:nvPicPr>
          <p:cNvPr id="22" name="Graphique 21" descr="Plante avec racines contour">
            <a:extLst>
              <a:ext uri="{FF2B5EF4-FFF2-40B4-BE49-F238E27FC236}">
                <a16:creationId xmlns:a16="http://schemas.microsoft.com/office/drawing/2014/main" id="{2185B35B-C2A0-4331-ABBC-664F58316EF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444500" y="2339123"/>
            <a:ext cx="2606657" cy="2606657"/>
          </a:xfrm>
          <a:prstGeom prst="rect">
            <a:avLst/>
          </a:prstGeom>
        </p:spPr>
      </p:pic>
      <p:sp>
        <p:nvSpPr>
          <p:cNvPr id="28" name="Forme libre : forme 27">
            <a:extLst>
              <a:ext uri="{FF2B5EF4-FFF2-40B4-BE49-F238E27FC236}">
                <a16:creationId xmlns:a16="http://schemas.microsoft.com/office/drawing/2014/main" id="{8D147660-5A80-40CC-8799-A909F79AF914}"/>
              </a:ext>
            </a:extLst>
          </p:cNvPr>
          <p:cNvSpPr/>
          <p:nvPr/>
        </p:nvSpPr>
        <p:spPr>
          <a:xfrm>
            <a:off x="6810908" y="5377590"/>
            <a:ext cx="2585426" cy="1139363"/>
          </a:xfrm>
          <a:custGeom>
            <a:avLst/>
            <a:gdLst>
              <a:gd name="connsiteX0" fmla="*/ 453908 w 2944871"/>
              <a:gd name="connsiteY0" fmla="*/ 221089 h 1218795"/>
              <a:gd name="connsiteX1" fmla="*/ 987308 w 2944871"/>
              <a:gd name="connsiteY1" fmla="*/ 109 h 1218795"/>
              <a:gd name="connsiteX2" fmla="*/ 2076968 w 2944871"/>
              <a:gd name="connsiteY2" fmla="*/ 251569 h 1218795"/>
              <a:gd name="connsiteX3" fmla="*/ 2922788 w 2944871"/>
              <a:gd name="connsiteY3" fmla="*/ 426829 h 1218795"/>
              <a:gd name="connsiteX4" fmla="*/ 2625608 w 2944871"/>
              <a:gd name="connsiteY4" fmla="*/ 998329 h 1218795"/>
              <a:gd name="connsiteX5" fmla="*/ 1855988 w 2944871"/>
              <a:gd name="connsiteY5" fmla="*/ 1204069 h 1218795"/>
              <a:gd name="connsiteX6" fmla="*/ 1025408 w 2944871"/>
              <a:gd name="connsiteY6" fmla="*/ 1158349 h 1218795"/>
              <a:gd name="connsiteX7" fmla="*/ 278648 w 2944871"/>
              <a:gd name="connsiteY7" fmla="*/ 807829 h 1218795"/>
              <a:gd name="connsiteX8" fmla="*/ 4328 w 2944871"/>
              <a:gd name="connsiteY8" fmla="*/ 320149 h 1218795"/>
              <a:gd name="connsiteX9" fmla="*/ 453908 w 2944871"/>
              <a:gd name="connsiteY9" fmla="*/ 221089 h 1218795"/>
              <a:gd name="connsiteX0" fmla="*/ 322588 w 2813551"/>
              <a:gd name="connsiteY0" fmla="*/ 221115 h 1218821"/>
              <a:gd name="connsiteX1" fmla="*/ 855988 w 2813551"/>
              <a:gd name="connsiteY1" fmla="*/ 135 h 1218821"/>
              <a:gd name="connsiteX2" fmla="*/ 1945648 w 2813551"/>
              <a:gd name="connsiteY2" fmla="*/ 251595 h 1218821"/>
              <a:gd name="connsiteX3" fmla="*/ 2791468 w 2813551"/>
              <a:gd name="connsiteY3" fmla="*/ 426855 h 1218821"/>
              <a:gd name="connsiteX4" fmla="*/ 2494288 w 2813551"/>
              <a:gd name="connsiteY4" fmla="*/ 998355 h 1218821"/>
              <a:gd name="connsiteX5" fmla="*/ 1724668 w 2813551"/>
              <a:gd name="connsiteY5" fmla="*/ 1204095 h 1218821"/>
              <a:gd name="connsiteX6" fmla="*/ 894088 w 2813551"/>
              <a:gd name="connsiteY6" fmla="*/ 1158375 h 1218821"/>
              <a:gd name="connsiteX7" fmla="*/ 147328 w 2813551"/>
              <a:gd name="connsiteY7" fmla="*/ 807855 h 1218821"/>
              <a:gd name="connsiteX8" fmla="*/ 17788 w 2813551"/>
              <a:gd name="connsiteY8" fmla="*/ 525915 h 1218821"/>
              <a:gd name="connsiteX9" fmla="*/ 322588 w 2813551"/>
              <a:gd name="connsiteY9" fmla="*/ 221115 h 1218821"/>
              <a:gd name="connsiteX0" fmla="*/ 306167 w 2797130"/>
              <a:gd name="connsiteY0" fmla="*/ 221115 h 1216310"/>
              <a:gd name="connsiteX1" fmla="*/ 839567 w 2797130"/>
              <a:gd name="connsiteY1" fmla="*/ 135 h 1216310"/>
              <a:gd name="connsiteX2" fmla="*/ 1929227 w 2797130"/>
              <a:gd name="connsiteY2" fmla="*/ 251595 h 1216310"/>
              <a:gd name="connsiteX3" fmla="*/ 2775047 w 2797130"/>
              <a:gd name="connsiteY3" fmla="*/ 426855 h 1216310"/>
              <a:gd name="connsiteX4" fmla="*/ 2477867 w 2797130"/>
              <a:gd name="connsiteY4" fmla="*/ 998355 h 1216310"/>
              <a:gd name="connsiteX5" fmla="*/ 1708247 w 2797130"/>
              <a:gd name="connsiteY5" fmla="*/ 1204095 h 1216310"/>
              <a:gd name="connsiteX6" fmla="*/ 877667 w 2797130"/>
              <a:gd name="connsiteY6" fmla="*/ 1158375 h 1216310"/>
              <a:gd name="connsiteX7" fmla="*/ 420467 w 2797130"/>
              <a:gd name="connsiteY7" fmla="*/ 876435 h 1216310"/>
              <a:gd name="connsiteX8" fmla="*/ 1367 w 2797130"/>
              <a:gd name="connsiteY8" fmla="*/ 525915 h 1216310"/>
              <a:gd name="connsiteX9" fmla="*/ 306167 w 2797130"/>
              <a:gd name="connsiteY9" fmla="*/ 221115 h 1216310"/>
              <a:gd name="connsiteX0" fmla="*/ 304912 w 2795875"/>
              <a:gd name="connsiteY0" fmla="*/ 221115 h 1212897"/>
              <a:gd name="connsiteX1" fmla="*/ 838312 w 2795875"/>
              <a:gd name="connsiteY1" fmla="*/ 135 h 1212897"/>
              <a:gd name="connsiteX2" fmla="*/ 1927972 w 2795875"/>
              <a:gd name="connsiteY2" fmla="*/ 251595 h 1212897"/>
              <a:gd name="connsiteX3" fmla="*/ 2773792 w 2795875"/>
              <a:gd name="connsiteY3" fmla="*/ 426855 h 1212897"/>
              <a:gd name="connsiteX4" fmla="*/ 2476612 w 2795875"/>
              <a:gd name="connsiteY4" fmla="*/ 998355 h 1212897"/>
              <a:gd name="connsiteX5" fmla="*/ 1706992 w 2795875"/>
              <a:gd name="connsiteY5" fmla="*/ 1204095 h 1212897"/>
              <a:gd name="connsiteX6" fmla="*/ 876412 w 2795875"/>
              <a:gd name="connsiteY6" fmla="*/ 1158375 h 1212897"/>
              <a:gd name="connsiteX7" fmla="*/ 335392 w 2795875"/>
              <a:gd name="connsiteY7" fmla="*/ 1005975 h 1212897"/>
              <a:gd name="connsiteX8" fmla="*/ 112 w 2795875"/>
              <a:gd name="connsiteY8" fmla="*/ 525915 h 1212897"/>
              <a:gd name="connsiteX9" fmla="*/ 304912 w 2795875"/>
              <a:gd name="connsiteY9" fmla="*/ 221115 h 1212897"/>
              <a:gd name="connsiteX0" fmla="*/ 90106 w 2847769"/>
              <a:gd name="connsiteY0" fmla="*/ 106935 h 1220637"/>
              <a:gd name="connsiteX1" fmla="*/ 890206 w 2847769"/>
              <a:gd name="connsiteY1" fmla="*/ 7875 h 1220637"/>
              <a:gd name="connsiteX2" fmla="*/ 1979866 w 2847769"/>
              <a:gd name="connsiteY2" fmla="*/ 259335 h 1220637"/>
              <a:gd name="connsiteX3" fmla="*/ 2825686 w 2847769"/>
              <a:gd name="connsiteY3" fmla="*/ 434595 h 1220637"/>
              <a:gd name="connsiteX4" fmla="*/ 2528506 w 2847769"/>
              <a:gd name="connsiteY4" fmla="*/ 1006095 h 1220637"/>
              <a:gd name="connsiteX5" fmla="*/ 1758886 w 2847769"/>
              <a:gd name="connsiteY5" fmla="*/ 1211835 h 1220637"/>
              <a:gd name="connsiteX6" fmla="*/ 928306 w 2847769"/>
              <a:gd name="connsiteY6" fmla="*/ 1166115 h 1220637"/>
              <a:gd name="connsiteX7" fmla="*/ 387286 w 2847769"/>
              <a:gd name="connsiteY7" fmla="*/ 1013715 h 1220637"/>
              <a:gd name="connsiteX8" fmla="*/ 52006 w 2847769"/>
              <a:gd name="connsiteY8" fmla="*/ 533655 h 1220637"/>
              <a:gd name="connsiteX9" fmla="*/ 90106 w 2847769"/>
              <a:gd name="connsiteY9" fmla="*/ 106935 h 1220637"/>
              <a:gd name="connsiteX0" fmla="*/ 103285 w 2860948"/>
              <a:gd name="connsiteY0" fmla="*/ 23275 h 1136977"/>
              <a:gd name="connsiteX1" fmla="*/ 1101505 w 2860948"/>
              <a:gd name="connsiteY1" fmla="*/ 68995 h 1136977"/>
              <a:gd name="connsiteX2" fmla="*/ 1993045 w 2860948"/>
              <a:gd name="connsiteY2" fmla="*/ 175675 h 1136977"/>
              <a:gd name="connsiteX3" fmla="*/ 2838865 w 2860948"/>
              <a:gd name="connsiteY3" fmla="*/ 350935 h 1136977"/>
              <a:gd name="connsiteX4" fmla="*/ 2541685 w 2860948"/>
              <a:gd name="connsiteY4" fmla="*/ 922435 h 1136977"/>
              <a:gd name="connsiteX5" fmla="*/ 1772065 w 2860948"/>
              <a:gd name="connsiteY5" fmla="*/ 1128175 h 1136977"/>
              <a:gd name="connsiteX6" fmla="*/ 941485 w 2860948"/>
              <a:gd name="connsiteY6" fmla="*/ 1082455 h 1136977"/>
              <a:gd name="connsiteX7" fmla="*/ 400465 w 2860948"/>
              <a:gd name="connsiteY7" fmla="*/ 930055 h 1136977"/>
              <a:gd name="connsiteX8" fmla="*/ 65185 w 2860948"/>
              <a:gd name="connsiteY8" fmla="*/ 449995 h 1136977"/>
              <a:gd name="connsiteX9" fmla="*/ 103285 w 2860948"/>
              <a:gd name="connsiteY9" fmla="*/ 23275 h 1136977"/>
              <a:gd name="connsiteX0" fmla="*/ 165803 w 2809166"/>
              <a:gd name="connsiteY0" fmla="*/ 47926 h 1077808"/>
              <a:gd name="connsiteX1" fmla="*/ 1049723 w 2809166"/>
              <a:gd name="connsiteY1" fmla="*/ 9826 h 1077808"/>
              <a:gd name="connsiteX2" fmla="*/ 1941263 w 2809166"/>
              <a:gd name="connsiteY2" fmla="*/ 116506 h 1077808"/>
              <a:gd name="connsiteX3" fmla="*/ 2787083 w 2809166"/>
              <a:gd name="connsiteY3" fmla="*/ 291766 h 1077808"/>
              <a:gd name="connsiteX4" fmla="*/ 2489903 w 2809166"/>
              <a:gd name="connsiteY4" fmla="*/ 863266 h 1077808"/>
              <a:gd name="connsiteX5" fmla="*/ 1720283 w 2809166"/>
              <a:gd name="connsiteY5" fmla="*/ 1069006 h 1077808"/>
              <a:gd name="connsiteX6" fmla="*/ 889703 w 2809166"/>
              <a:gd name="connsiteY6" fmla="*/ 1023286 h 1077808"/>
              <a:gd name="connsiteX7" fmla="*/ 348683 w 2809166"/>
              <a:gd name="connsiteY7" fmla="*/ 870886 h 1077808"/>
              <a:gd name="connsiteX8" fmla="*/ 13403 w 2809166"/>
              <a:gd name="connsiteY8" fmla="*/ 390826 h 1077808"/>
              <a:gd name="connsiteX9" fmla="*/ 165803 w 2809166"/>
              <a:gd name="connsiteY9" fmla="*/ 47926 h 1077808"/>
              <a:gd name="connsiteX0" fmla="*/ 165803 w 2809166"/>
              <a:gd name="connsiteY0" fmla="*/ 53857 h 1083739"/>
              <a:gd name="connsiteX1" fmla="*/ 1049723 w 2809166"/>
              <a:gd name="connsiteY1" fmla="*/ 15757 h 1083739"/>
              <a:gd name="connsiteX2" fmla="*/ 1941263 w 2809166"/>
              <a:gd name="connsiteY2" fmla="*/ 122437 h 1083739"/>
              <a:gd name="connsiteX3" fmla="*/ 2787083 w 2809166"/>
              <a:gd name="connsiteY3" fmla="*/ 297697 h 1083739"/>
              <a:gd name="connsiteX4" fmla="*/ 2489903 w 2809166"/>
              <a:gd name="connsiteY4" fmla="*/ 869197 h 1083739"/>
              <a:gd name="connsiteX5" fmla="*/ 1720283 w 2809166"/>
              <a:gd name="connsiteY5" fmla="*/ 1074937 h 1083739"/>
              <a:gd name="connsiteX6" fmla="*/ 889703 w 2809166"/>
              <a:gd name="connsiteY6" fmla="*/ 1029217 h 1083739"/>
              <a:gd name="connsiteX7" fmla="*/ 348683 w 2809166"/>
              <a:gd name="connsiteY7" fmla="*/ 876817 h 1083739"/>
              <a:gd name="connsiteX8" fmla="*/ 13403 w 2809166"/>
              <a:gd name="connsiteY8" fmla="*/ 503437 h 1083739"/>
              <a:gd name="connsiteX9" fmla="*/ 165803 w 2809166"/>
              <a:gd name="connsiteY9" fmla="*/ 53857 h 1083739"/>
              <a:gd name="connsiteX0" fmla="*/ 40844 w 2684207"/>
              <a:gd name="connsiteY0" fmla="*/ 53857 h 1083739"/>
              <a:gd name="connsiteX1" fmla="*/ 924764 w 2684207"/>
              <a:gd name="connsiteY1" fmla="*/ 15757 h 1083739"/>
              <a:gd name="connsiteX2" fmla="*/ 1816304 w 2684207"/>
              <a:gd name="connsiteY2" fmla="*/ 122437 h 1083739"/>
              <a:gd name="connsiteX3" fmla="*/ 2662124 w 2684207"/>
              <a:gd name="connsiteY3" fmla="*/ 297697 h 1083739"/>
              <a:gd name="connsiteX4" fmla="*/ 2364944 w 2684207"/>
              <a:gd name="connsiteY4" fmla="*/ 869197 h 1083739"/>
              <a:gd name="connsiteX5" fmla="*/ 1595324 w 2684207"/>
              <a:gd name="connsiteY5" fmla="*/ 1074937 h 1083739"/>
              <a:gd name="connsiteX6" fmla="*/ 764744 w 2684207"/>
              <a:gd name="connsiteY6" fmla="*/ 1029217 h 1083739"/>
              <a:gd name="connsiteX7" fmla="*/ 223724 w 2684207"/>
              <a:gd name="connsiteY7" fmla="*/ 876817 h 1083739"/>
              <a:gd name="connsiteX8" fmla="*/ 155144 w 2684207"/>
              <a:gd name="connsiteY8" fmla="*/ 503437 h 1083739"/>
              <a:gd name="connsiteX9" fmla="*/ 40844 w 2684207"/>
              <a:gd name="connsiteY9" fmla="*/ 53857 h 1083739"/>
              <a:gd name="connsiteX0" fmla="*/ 43600 w 2686963"/>
              <a:gd name="connsiteY0" fmla="*/ 53857 h 1083147"/>
              <a:gd name="connsiteX1" fmla="*/ 927520 w 2686963"/>
              <a:gd name="connsiteY1" fmla="*/ 15757 h 1083147"/>
              <a:gd name="connsiteX2" fmla="*/ 1819060 w 2686963"/>
              <a:gd name="connsiteY2" fmla="*/ 122437 h 1083147"/>
              <a:gd name="connsiteX3" fmla="*/ 2664880 w 2686963"/>
              <a:gd name="connsiteY3" fmla="*/ 297697 h 1083147"/>
              <a:gd name="connsiteX4" fmla="*/ 2367700 w 2686963"/>
              <a:gd name="connsiteY4" fmla="*/ 869197 h 1083147"/>
              <a:gd name="connsiteX5" fmla="*/ 1598080 w 2686963"/>
              <a:gd name="connsiteY5" fmla="*/ 1074937 h 1083147"/>
              <a:gd name="connsiteX6" fmla="*/ 767500 w 2686963"/>
              <a:gd name="connsiteY6" fmla="*/ 1029217 h 1083147"/>
              <a:gd name="connsiteX7" fmla="*/ 356020 w 2686963"/>
              <a:gd name="connsiteY7" fmla="*/ 907297 h 1083147"/>
              <a:gd name="connsiteX8" fmla="*/ 157900 w 2686963"/>
              <a:gd name="connsiteY8" fmla="*/ 503437 h 1083147"/>
              <a:gd name="connsiteX9" fmla="*/ 43600 w 2686963"/>
              <a:gd name="connsiteY9" fmla="*/ 53857 h 1083147"/>
              <a:gd name="connsiteX0" fmla="*/ 43600 w 2686963"/>
              <a:gd name="connsiteY0" fmla="*/ 53857 h 1158511"/>
              <a:gd name="connsiteX1" fmla="*/ 927520 w 2686963"/>
              <a:gd name="connsiteY1" fmla="*/ 15757 h 1158511"/>
              <a:gd name="connsiteX2" fmla="*/ 1819060 w 2686963"/>
              <a:gd name="connsiteY2" fmla="*/ 122437 h 1158511"/>
              <a:gd name="connsiteX3" fmla="*/ 2664880 w 2686963"/>
              <a:gd name="connsiteY3" fmla="*/ 297697 h 1158511"/>
              <a:gd name="connsiteX4" fmla="*/ 2367700 w 2686963"/>
              <a:gd name="connsiteY4" fmla="*/ 869197 h 1158511"/>
              <a:gd name="connsiteX5" fmla="*/ 1598080 w 2686963"/>
              <a:gd name="connsiteY5" fmla="*/ 1074937 h 1158511"/>
              <a:gd name="connsiteX6" fmla="*/ 874180 w 2686963"/>
              <a:gd name="connsiteY6" fmla="*/ 1151137 h 1158511"/>
              <a:gd name="connsiteX7" fmla="*/ 356020 w 2686963"/>
              <a:gd name="connsiteY7" fmla="*/ 907297 h 1158511"/>
              <a:gd name="connsiteX8" fmla="*/ 157900 w 2686963"/>
              <a:gd name="connsiteY8" fmla="*/ 503437 h 1158511"/>
              <a:gd name="connsiteX9" fmla="*/ 43600 w 2686963"/>
              <a:gd name="connsiteY9" fmla="*/ 53857 h 1158511"/>
              <a:gd name="connsiteX0" fmla="*/ 43600 w 2686702"/>
              <a:gd name="connsiteY0" fmla="*/ 53857 h 1152203"/>
              <a:gd name="connsiteX1" fmla="*/ 927520 w 2686702"/>
              <a:gd name="connsiteY1" fmla="*/ 15757 h 1152203"/>
              <a:gd name="connsiteX2" fmla="*/ 1819060 w 2686702"/>
              <a:gd name="connsiteY2" fmla="*/ 122437 h 1152203"/>
              <a:gd name="connsiteX3" fmla="*/ 2664880 w 2686702"/>
              <a:gd name="connsiteY3" fmla="*/ 297697 h 1152203"/>
              <a:gd name="connsiteX4" fmla="*/ 2367700 w 2686702"/>
              <a:gd name="connsiteY4" fmla="*/ 869197 h 1152203"/>
              <a:gd name="connsiteX5" fmla="*/ 1620940 w 2686702"/>
              <a:gd name="connsiteY5" fmla="*/ 991117 h 1152203"/>
              <a:gd name="connsiteX6" fmla="*/ 874180 w 2686702"/>
              <a:gd name="connsiteY6" fmla="*/ 1151137 h 1152203"/>
              <a:gd name="connsiteX7" fmla="*/ 356020 w 2686702"/>
              <a:gd name="connsiteY7" fmla="*/ 907297 h 1152203"/>
              <a:gd name="connsiteX8" fmla="*/ 157900 w 2686702"/>
              <a:gd name="connsiteY8" fmla="*/ 503437 h 1152203"/>
              <a:gd name="connsiteX9" fmla="*/ 43600 w 2686702"/>
              <a:gd name="connsiteY9" fmla="*/ 53857 h 1152203"/>
              <a:gd name="connsiteX0" fmla="*/ 19954 w 2663056"/>
              <a:gd name="connsiteY0" fmla="*/ 81007 h 1179353"/>
              <a:gd name="connsiteX1" fmla="*/ 903874 w 2663056"/>
              <a:gd name="connsiteY1" fmla="*/ 42907 h 1179353"/>
              <a:gd name="connsiteX2" fmla="*/ 1795414 w 2663056"/>
              <a:gd name="connsiteY2" fmla="*/ 149587 h 1179353"/>
              <a:gd name="connsiteX3" fmla="*/ 2641234 w 2663056"/>
              <a:gd name="connsiteY3" fmla="*/ 324847 h 1179353"/>
              <a:gd name="connsiteX4" fmla="*/ 2344054 w 2663056"/>
              <a:gd name="connsiteY4" fmla="*/ 896347 h 1179353"/>
              <a:gd name="connsiteX5" fmla="*/ 1597294 w 2663056"/>
              <a:gd name="connsiteY5" fmla="*/ 1018267 h 1179353"/>
              <a:gd name="connsiteX6" fmla="*/ 850534 w 2663056"/>
              <a:gd name="connsiteY6" fmla="*/ 1178287 h 1179353"/>
              <a:gd name="connsiteX7" fmla="*/ 332374 w 2663056"/>
              <a:gd name="connsiteY7" fmla="*/ 934447 h 1179353"/>
              <a:gd name="connsiteX8" fmla="*/ 19954 w 2663056"/>
              <a:gd name="connsiteY8" fmla="*/ 81007 h 1179353"/>
              <a:gd name="connsiteX0" fmla="*/ 26144 w 2585426"/>
              <a:gd name="connsiteY0" fmla="*/ 223897 h 1139363"/>
              <a:gd name="connsiteX1" fmla="*/ 826244 w 2585426"/>
              <a:gd name="connsiteY1" fmla="*/ 2917 h 1139363"/>
              <a:gd name="connsiteX2" fmla="*/ 1717784 w 2585426"/>
              <a:gd name="connsiteY2" fmla="*/ 109597 h 1139363"/>
              <a:gd name="connsiteX3" fmla="*/ 2563604 w 2585426"/>
              <a:gd name="connsiteY3" fmla="*/ 284857 h 1139363"/>
              <a:gd name="connsiteX4" fmla="*/ 2266424 w 2585426"/>
              <a:gd name="connsiteY4" fmla="*/ 856357 h 1139363"/>
              <a:gd name="connsiteX5" fmla="*/ 1519664 w 2585426"/>
              <a:gd name="connsiteY5" fmla="*/ 978277 h 1139363"/>
              <a:gd name="connsiteX6" fmla="*/ 772904 w 2585426"/>
              <a:gd name="connsiteY6" fmla="*/ 1138297 h 1139363"/>
              <a:gd name="connsiteX7" fmla="*/ 254744 w 2585426"/>
              <a:gd name="connsiteY7" fmla="*/ 894457 h 1139363"/>
              <a:gd name="connsiteX8" fmla="*/ 26144 w 2585426"/>
              <a:gd name="connsiteY8" fmla="*/ 223897 h 113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5426" h="1139363">
                <a:moveTo>
                  <a:pt x="26144" y="223897"/>
                </a:moveTo>
                <a:cubicBezTo>
                  <a:pt x="121394" y="75307"/>
                  <a:pt x="544304" y="21967"/>
                  <a:pt x="826244" y="2917"/>
                </a:cubicBezTo>
                <a:cubicBezTo>
                  <a:pt x="1108184" y="-16133"/>
                  <a:pt x="1428224" y="62607"/>
                  <a:pt x="1717784" y="109597"/>
                </a:cubicBezTo>
                <a:cubicBezTo>
                  <a:pt x="2007344" y="156587"/>
                  <a:pt x="2472164" y="160397"/>
                  <a:pt x="2563604" y="284857"/>
                </a:cubicBezTo>
                <a:cubicBezTo>
                  <a:pt x="2655044" y="409317"/>
                  <a:pt x="2440414" y="740787"/>
                  <a:pt x="2266424" y="856357"/>
                </a:cubicBezTo>
                <a:cubicBezTo>
                  <a:pt x="2092434" y="971927"/>
                  <a:pt x="1768584" y="931287"/>
                  <a:pt x="1519664" y="978277"/>
                </a:cubicBezTo>
                <a:cubicBezTo>
                  <a:pt x="1270744" y="1025267"/>
                  <a:pt x="983724" y="1152267"/>
                  <a:pt x="772904" y="1138297"/>
                </a:cubicBezTo>
                <a:cubicBezTo>
                  <a:pt x="562084" y="1124327"/>
                  <a:pt x="424924" y="1034157"/>
                  <a:pt x="254744" y="894457"/>
                </a:cubicBezTo>
                <a:cubicBezTo>
                  <a:pt x="116314" y="711577"/>
                  <a:pt x="-69106" y="372487"/>
                  <a:pt x="26144" y="223897"/>
                </a:cubicBezTo>
                <a:close/>
              </a:path>
            </a:pathLst>
          </a:custGeom>
          <a:blipFill dpi="0" rotWithShape="1">
            <a:blip r:embed="rId5">
              <a:extLst>
                <a:ext uri="{28A0092B-C50C-407E-A947-70E740481C1C}">
                  <a14:useLocalDpi xmlns:a14="http://schemas.microsoft.com/office/drawing/2010/main" val="0"/>
                </a:ext>
              </a:extLst>
            </a:blip>
            <a:srcRect/>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0" name="Image 29" descr="Une image contenant herbe, ciel, extérieur, objet d’extérieur&#10;&#10;Description générée automatiquement">
            <a:extLst>
              <a:ext uri="{FF2B5EF4-FFF2-40B4-BE49-F238E27FC236}">
                <a16:creationId xmlns:a16="http://schemas.microsoft.com/office/drawing/2014/main" id="{2B2ECDDD-9739-4989-9997-F860A80658DB}"/>
              </a:ext>
            </a:extLst>
          </p:cNvPr>
          <p:cNvPicPr>
            <a:picLocks noChangeAspect="1"/>
          </p:cNvPicPr>
          <p:nvPr/>
        </p:nvPicPr>
        <p:blipFill>
          <a:blip r:embed="rId6">
            <a:extLst>
              <a:ext uri="{BEBA8EAE-BF5A-486C-A8C5-ECC9F3942E4B}">
                <a14:imgProps xmlns:a14="http://schemas.microsoft.com/office/drawing/2010/main">
                  <a14:imgLayer r:embed="rId7">
                    <a14:imgEffect>
                      <a14:backgroundRemoval t="10000" b="98889" l="2000" r="98900">
                        <a14:foregroundMark x1="11000" y1="44444" x2="15000" y2="58889"/>
                        <a14:foregroundMark x1="15000" y1="58889" x2="43200" y2="98889"/>
                        <a14:foregroundMark x1="6600" y1="50000" x2="6900" y2="68222"/>
                        <a14:foregroundMark x1="6900" y1="68222" x2="11300" y2="83111"/>
                        <a14:foregroundMark x1="11300" y1="83111" x2="23500" y2="98444"/>
                        <a14:foregroundMark x1="95500" y1="45111" x2="94000" y2="91556"/>
                        <a14:foregroundMark x1="1100" y1="47556" x2="2000" y2="79556"/>
                        <a14:foregroundMark x1="2000" y1="79556" x2="3300" y2="89111"/>
                        <a14:foregroundMark x1="98900" y1="48667" x2="97800" y2="94889"/>
                        <a14:foregroundMark x1="41800" y1="21333" x2="47300" y2="22889"/>
                        <a14:foregroundMark x1="47300" y1="22889" x2="55700" y2="20667"/>
                        <a14:foregroundMark x1="37300" y1="23111" x2="36900" y2="25778"/>
                        <a14:foregroundMark x1="37400" y1="19333" x2="45100" y2="22000"/>
                        <a14:foregroundMark x1="36900" y1="28667" x2="43800" y2="30444"/>
                        <a14:foregroundMark x1="44600" y1="27778" x2="52600" y2="30444"/>
                        <a14:foregroundMark x1="52800" y1="25111" x2="59400" y2="30000"/>
                        <a14:foregroundMark x1="61600" y1="26222" x2="62500" y2="31778"/>
                      </a14:backgroundRemoval>
                    </a14:imgEffect>
                  </a14:imgLayer>
                </a14:imgProps>
              </a:ext>
              <a:ext uri="{28A0092B-C50C-407E-A947-70E740481C1C}">
                <a14:useLocalDpi xmlns:a14="http://schemas.microsoft.com/office/drawing/2010/main" val="0"/>
              </a:ext>
            </a:extLst>
          </a:blip>
          <a:stretch>
            <a:fillRect/>
          </a:stretch>
        </p:blipFill>
        <p:spPr>
          <a:xfrm>
            <a:off x="7812815" y="2339123"/>
            <a:ext cx="3092397" cy="1391579"/>
          </a:xfrm>
          <a:prstGeom prst="ellipse">
            <a:avLst/>
          </a:prstGeom>
        </p:spPr>
      </p:pic>
      <p:sp>
        <p:nvSpPr>
          <p:cNvPr id="25" name="Forme libre : forme 24">
            <a:extLst>
              <a:ext uri="{FF2B5EF4-FFF2-40B4-BE49-F238E27FC236}">
                <a16:creationId xmlns:a16="http://schemas.microsoft.com/office/drawing/2014/main" id="{21671DD3-384C-47C5-9A51-9077643E392E}"/>
              </a:ext>
            </a:extLst>
          </p:cNvPr>
          <p:cNvSpPr/>
          <p:nvPr/>
        </p:nvSpPr>
        <p:spPr>
          <a:xfrm rot="315284">
            <a:off x="7129398" y="3958288"/>
            <a:ext cx="4008040" cy="1247436"/>
          </a:xfrm>
          <a:custGeom>
            <a:avLst/>
            <a:gdLst>
              <a:gd name="connsiteX0" fmla="*/ 632394 w 3917339"/>
              <a:gd name="connsiteY0" fmla="*/ 377692 h 1376349"/>
              <a:gd name="connsiteX1" fmla="*/ 2545170 w 3917339"/>
              <a:gd name="connsiteY1" fmla="*/ 4468 h 1376349"/>
              <a:gd name="connsiteX2" fmla="*/ 3879447 w 3917339"/>
              <a:gd name="connsiteY2" fmla="*/ 200410 h 1376349"/>
              <a:gd name="connsiteX3" fmla="*/ 3552876 w 3917339"/>
              <a:gd name="connsiteY3" fmla="*/ 620288 h 1376349"/>
              <a:gd name="connsiteX4" fmla="*/ 3562207 w 3917339"/>
              <a:gd name="connsiteY4" fmla="*/ 946859 h 1376349"/>
              <a:gd name="connsiteX5" fmla="*/ 2349227 w 3917339"/>
              <a:gd name="connsiteY5" fmla="*/ 1376068 h 1376349"/>
              <a:gd name="connsiteX6" fmla="*/ 986958 w 3917339"/>
              <a:gd name="connsiteY6" fmla="*/ 1012174 h 1376349"/>
              <a:gd name="connsiteX7" fmla="*/ 7243 w 3917339"/>
              <a:gd name="connsiteY7" fmla="*/ 974851 h 1376349"/>
              <a:gd name="connsiteX8" fmla="*/ 632394 w 3917339"/>
              <a:gd name="connsiteY8" fmla="*/ 377692 h 1376349"/>
              <a:gd name="connsiteX0" fmla="*/ 632394 w 3917339"/>
              <a:gd name="connsiteY0" fmla="*/ 377692 h 1240760"/>
              <a:gd name="connsiteX1" fmla="*/ 2545170 w 3917339"/>
              <a:gd name="connsiteY1" fmla="*/ 4468 h 1240760"/>
              <a:gd name="connsiteX2" fmla="*/ 3879447 w 3917339"/>
              <a:gd name="connsiteY2" fmla="*/ 200410 h 1240760"/>
              <a:gd name="connsiteX3" fmla="*/ 3552876 w 3917339"/>
              <a:gd name="connsiteY3" fmla="*/ 620288 h 1240760"/>
              <a:gd name="connsiteX4" fmla="*/ 3562207 w 3917339"/>
              <a:gd name="connsiteY4" fmla="*/ 946859 h 1240760"/>
              <a:gd name="connsiteX5" fmla="*/ 2367592 w 3917339"/>
              <a:gd name="connsiteY5" fmla="*/ 1240267 h 1240760"/>
              <a:gd name="connsiteX6" fmla="*/ 986958 w 3917339"/>
              <a:gd name="connsiteY6" fmla="*/ 1012174 h 1240760"/>
              <a:gd name="connsiteX7" fmla="*/ 7243 w 3917339"/>
              <a:gd name="connsiteY7" fmla="*/ 974851 h 1240760"/>
              <a:gd name="connsiteX8" fmla="*/ 632394 w 3917339"/>
              <a:gd name="connsiteY8" fmla="*/ 377692 h 1240760"/>
              <a:gd name="connsiteX0" fmla="*/ 632478 w 3916156"/>
              <a:gd name="connsiteY0" fmla="*/ 234679 h 1097747"/>
              <a:gd name="connsiteX1" fmla="*/ 2567935 w 3916156"/>
              <a:gd name="connsiteY1" fmla="*/ 22596 h 1097747"/>
              <a:gd name="connsiteX2" fmla="*/ 3879531 w 3916156"/>
              <a:gd name="connsiteY2" fmla="*/ 57397 h 1097747"/>
              <a:gd name="connsiteX3" fmla="*/ 3552960 w 3916156"/>
              <a:gd name="connsiteY3" fmla="*/ 477275 h 1097747"/>
              <a:gd name="connsiteX4" fmla="*/ 3562291 w 3916156"/>
              <a:gd name="connsiteY4" fmla="*/ 803846 h 1097747"/>
              <a:gd name="connsiteX5" fmla="*/ 2367676 w 3916156"/>
              <a:gd name="connsiteY5" fmla="*/ 1097254 h 1097747"/>
              <a:gd name="connsiteX6" fmla="*/ 987042 w 3916156"/>
              <a:gd name="connsiteY6" fmla="*/ 869161 h 1097747"/>
              <a:gd name="connsiteX7" fmla="*/ 7327 w 3916156"/>
              <a:gd name="connsiteY7" fmla="*/ 831838 h 1097747"/>
              <a:gd name="connsiteX8" fmla="*/ 632478 w 3916156"/>
              <a:gd name="connsiteY8" fmla="*/ 234679 h 1097747"/>
              <a:gd name="connsiteX0" fmla="*/ 475008 w 3937627"/>
              <a:gd name="connsiteY0" fmla="*/ 328650 h 1103879"/>
              <a:gd name="connsiteX1" fmla="*/ 2589406 w 3937627"/>
              <a:gd name="connsiteY1" fmla="*/ 28728 h 1103879"/>
              <a:gd name="connsiteX2" fmla="*/ 3901002 w 3937627"/>
              <a:gd name="connsiteY2" fmla="*/ 63529 h 1103879"/>
              <a:gd name="connsiteX3" fmla="*/ 3574431 w 3937627"/>
              <a:gd name="connsiteY3" fmla="*/ 483407 h 1103879"/>
              <a:gd name="connsiteX4" fmla="*/ 3583762 w 3937627"/>
              <a:gd name="connsiteY4" fmla="*/ 809978 h 1103879"/>
              <a:gd name="connsiteX5" fmla="*/ 2389147 w 3937627"/>
              <a:gd name="connsiteY5" fmla="*/ 1103386 h 1103879"/>
              <a:gd name="connsiteX6" fmla="*/ 1008513 w 3937627"/>
              <a:gd name="connsiteY6" fmla="*/ 875293 h 1103879"/>
              <a:gd name="connsiteX7" fmla="*/ 28798 w 3937627"/>
              <a:gd name="connsiteY7" fmla="*/ 837970 h 1103879"/>
              <a:gd name="connsiteX8" fmla="*/ 475008 w 3937627"/>
              <a:gd name="connsiteY8" fmla="*/ 328650 h 1103879"/>
              <a:gd name="connsiteX0" fmla="*/ 475008 w 3937627"/>
              <a:gd name="connsiteY0" fmla="*/ 328650 h 1103879"/>
              <a:gd name="connsiteX1" fmla="*/ 2589406 w 3937627"/>
              <a:gd name="connsiteY1" fmla="*/ 28728 h 1103879"/>
              <a:gd name="connsiteX2" fmla="*/ 3901002 w 3937627"/>
              <a:gd name="connsiteY2" fmla="*/ 63529 h 1103879"/>
              <a:gd name="connsiteX3" fmla="*/ 3574431 w 3937627"/>
              <a:gd name="connsiteY3" fmla="*/ 483407 h 1103879"/>
              <a:gd name="connsiteX4" fmla="*/ 3583762 w 3937627"/>
              <a:gd name="connsiteY4" fmla="*/ 809978 h 1103879"/>
              <a:gd name="connsiteX5" fmla="*/ 2389147 w 3937627"/>
              <a:gd name="connsiteY5" fmla="*/ 1103386 h 1103879"/>
              <a:gd name="connsiteX6" fmla="*/ 1008513 w 3937627"/>
              <a:gd name="connsiteY6" fmla="*/ 875293 h 1103879"/>
              <a:gd name="connsiteX7" fmla="*/ 28798 w 3937627"/>
              <a:gd name="connsiteY7" fmla="*/ 837970 h 1103879"/>
              <a:gd name="connsiteX8" fmla="*/ 475008 w 3937627"/>
              <a:gd name="connsiteY8" fmla="*/ 328650 h 1103879"/>
              <a:gd name="connsiteX0" fmla="*/ 465611 w 3939787"/>
              <a:gd name="connsiteY0" fmla="*/ 289255 h 1101290"/>
              <a:gd name="connsiteX1" fmla="*/ 2591566 w 3939787"/>
              <a:gd name="connsiteY1" fmla="*/ 26139 h 1101290"/>
              <a:gd name="connsiteX2" fmla="*/ 3903162 w 3939787"/>
              <a:gd name="connsiteY2" fmla="*/ 60940 h 1101290"/>
              <a:gd name="connsiteX3" fmla="*/ 3576591 w 3939787"/>
              <a:gd name="connsiteY3" fmla="*/ 480818 h 1101290"/>
              <a:gd name="connsiteX4" fmla="*/ 3585922 w 3939787"/>
              <a:gd name="connsiteY4" fmla="*/ 807389 h 1101290"/>
              <a:gd name="connsiteX5" fmla="*/ 2391307 w 3939787"/>
              <a:gd name="connsiteY5" fmla="*/ 1100797 h 1101290"/>
              <a:gd name="connsiteX6" fmla="*/ 1010673 w 3939787"/>
              <a:gd name="connsiteY6" fmla="*/ 872704 h 1101290"/>
              <a:gd name="connsiteX7" fmla="*/ 30958 w 3939787"/>
              <a:gd name="connsiteY7" fmla="*/ 835381 h 1101290"/>
              <a:gd name="connsiteX8" fmla="*/ 465611 w 3939787"/>
              <a:gd name="connsiteY8" fmla="*/ 289255 h 1101290"/>
              <a:gd name="connsiteX0" fmla="*/ 461799 w 3948575"/>
              <a:gd name="connsiteY0" fmla="*/ 249209 h 1061244"/>
              <a:gd name="connsiteX1" fmla="*/ 2368588 w 3948575"/>
              <a:gd name="connsiteY1" fmla="*/ 82600 h 1061244"/>
              <a:gd name="connsiteX2" fmla="*/ 3899350 w 3948575"/>
              <a:gd name="connsiteY2" fmla="*/ 20894 h 1061244"/>
              <a:gd name="connsiteX3" fmla="*/ 3572779 w 3948575"/>
              <a:gd name="connsiteY3" fmla="*/ 440772 h 1061244"/>
              <a:gd name="connsiteX4" fmla="*/ 3582110 w 3948575"/>
              <a:gd name="connsiteY4" fmla="*/ 767343 h 1061244"/>
              <a:gd name="connsiteX5" fmla="*/ 2387495 w 3948575"/>
              <a:gd name="connsiteY5" fmla="*/ 1060751 h 1061244"/>
              <a:gd name="connsiteX6" fmla="*/ 1006861 w 3948575"/>
              <a:gd name="connsiteY6" fmla="*/ 832658 h 1061244"/>
              <a:gd name="connsiteX7" fmla="*/ 27146 w 3948575"/>
              <a:gd name="connsiteY7" fmla="*/ 795335 h 1061244"/>
              <a:gd name="connsiteX8" fmla="*/ 461799 w 3948575"/>
              <a:gd name="connsiteY8" fmla="*/ 249209 h 1061244"/>
              <a:gd name="connsiteX0" fmla="*/ 461799 w 3997808"/>
              <a:gd name="connsiteY0" fmla="*/ 172661 h 984696"/>
              <a:gd name="connsiteX1" fmla="*/ 2368588 w 3997808"/>
              <a:gd name="connsiteY1" fmla="*/ 6052 h 984696"/>
              <a:gd name="connsiteX2" fmla="*/ 3951866 w 3997808"/>
              <a:gd name="connsiteY2" fmla="*/ 68277 h 984696"/>
              <a:gd name="connsiteX3" fmla="*/ 3572779 w 3997808"/>
              <a:gd name="connsiteY3" fmla="*/ 364224 h 984696"/>
              <a:gd name="connsiteX4" fmla="*/ 3582110 w 3997808"/>
              <a:gd name="connsiteY4" fmla="*/ 690795 h 984696"/>
              <a:gd name="connsiteX5" fmla="*/ 2387495 w 3997808"/>
              <a:gd name="connsiteY5" fmla="*/ 984203 h 984696"/>
              <a:gd name="connsiteX6" fmla="*/ 1006861 w 3997808"/>
              <a:gd name="connsiteY6" fmla="*/ 756110 h 984696"/>
              <a:gd name="connsiteX7" fmla="*/ 27146 w 3997808"/>
              <a:gd name="connsiteY7" fmla="*/ 718787 h 984696"/>
              <a:gd name="connsiteX8" fmla="*/ 461799 w 3997808"/>
              <a:gd name="connsiteY8" fmla="*/ 172661 h 984696"/>
              <a:gd name="connsiteX0" fmla="*/ 461799 w 3996297"/>
              <a:gd name="connsiteY0" fmla="*/ 172661 h 985495"/>
              <a:gd name="connsiteX1" fmla="*/ 2368588 w 3996297"/>
              <a:gd name="connsiteY1" fmla="*/ 6052 h 985495"/>
              <a:gd name="connsiteX2" fmla="*/ 3951866 w 3996297"/>
              <a:gd name="connsiteY2" fmla="*/ 68277 h 985495"/>
              <a:gd name="connsiteX3" fmla="*/ 3572779 w 3996297"/>
              <a:gd name="connsiteY3" fmla="*/ 364224 h 985495"/>
              <a:gd name="connsiteX4" fmla="*/ 3725765 w 3996297"/>
              <a:gd name="connsiteY4" fmla="*/ 646745 h 985495"/>
              <a:gd name="connsiteX5" fmla="*/ 2387495 w 3996297"/>
              <a:gd name="connsiteY5" fmla="*/ 984203 h 985495"/>
              <a:gd name="connsiteX6" fmla="*/ 1006861 w 3996297"/>
              <a:gd name="connsiteY6" fmla="*/ 756110 h 985495"/>
              <a:gd name="connsiteX7" fmla="*/ 27146 w 3996297"/>
              <a:gd name="connsiteY7" fmla="*/ 718787 h 985495"/>
              <a:gd name="connsiteX8" fmla="*/ 461799 w 3996297"/>
              <a:gd name="connsiteY8" fmla="*/ 172661 h 985495"/>
              <a:gd name="connsiteX0" fmla="*/ 461799 w 3996297"/>
              <a:gd name="connsiteY0" fmla="*/ 172661 h 883417"/>
              <a:gd name="connsiteX1" fmla="*/ 2368588 w 3996297"/>
              <a:gd name="connsiteY1" fmla="*/ 6052 h 883417"/>
              <a:gd name="connsiteX2" fmla="*/ 3951866 w 3996297"/>
              <a:gd name="connsiteY2" fmla="*/ 68277 h 883417"/>
              <a:gd name="connsiteX3" fmla="*/ 3572779 w 3996297"/>
              <a:gd name="connsiteY3" fmla="*/ 364224 h 883417"/>
              <a:gd name="connsiteX4" fmla="*/ 3725765 w 3996297"/>
              <a:gd name="connsiteY4" fmla="*/ 646745 h 883417"/>
              <a:gd name="connsiteX5" fmla="*/ 2446256 w 3996297"/>
              <a:gd name="connsiteY5" fmla="*/ 880669 h 883417"/>
              <a:gd name="connsiteX6" fmla="*/ 1006861 w 3996297"/>
              <a:gd name="connsiteY6" fmla="*/ 756110 h 883417"/>
              <a:gd name="connsiteX7" fmla="*/ 27146 w 3996297"/>
              <a:gd name="connsiteY7" fmla="*/ 718787 h 883417"/>
              <a:gd name="connsiteX8" fmla="*/ 461799 w 3996297"/>
              <a:gd name="connsiteY8" fmla="*/ 172661 h 883417"/>
              <a:gd name="connsiteX0" fmla="*/ 489515 w 4024013"/>
              <a:gd name="connsiteY0" fmla="*/ 172661 h 880687"/>
              <a:gd name="connsiteX1" fmla="*/ 2396304 w 4024013"/>
              <a:gd name="connsiteY1" fmla="*/ 6052 h 880687"/>
              <a:gd name="connsiteX2" fmla="*/ 3979582 w 4024013"/>
              <a:gd name="connsiteY2" fmla="*/ 68277 h 880687"/>
              <a:gd name="connsiteX3" fmla="*/ 3600495 w 4024013"/>
              <a:gd name="connsiteY3" fmla="*/ 364224 h 880687"/>
              <a:gd name="connsiteX4" fmla="*/ 3753481 w 4024013"/>
              <a:gd name="connsiteY4" fmla="*/ 646745 h 880687"/>
              <a:gd name="connsiteX5" fmla="*/ 2473972 w 4024013"/>
              <a:gd name="connsiteY5" fmla="*/ 880669 h 880687"/>
              <a:gd name="connsiteX6" fmla="*/ 1451186 w 4024013"/>
              <a:gd name="connsiteY6" fmla="*/ 635238 h 880687"/>
              <a:gd name="connsiteX7" fmla="*/ 54862 w 4024013"/>
              <a:gd name="connsiteY7" fmla="*/ 718787 h 880687"/>
              <a:gd name="connsiteX8" fmla="*/ 489515 w 4024013"/>
              <a:gd name="connsiteY8" fmla="*/ 172661 h 880687"/>
              <a:gd name="connsiteX0" fmla="*/ 489515 w 4024013"/>
              <a:gd name="connsiteY0" fmla="*/ 172661 h 880687"/>
              <a:gd name="connsiteX1" fmla="*/ 2396304 w 4024013"/>
              <a:gd name="connsiteY1" fmla="*/ 6052 h 880687"/>
              <a:gd name="connsiteX2" fmla="*/ 3979582 w 4024013"/>
              <a:gd name="connsiteY2" fmla="*/ 68277 h 880687"/>
              <a:gd name="connsiteX3" fmla="*/ 3600495 w 4024013"/>
              <a:gd name="connsiteY3" fmla="*/ 364224 h 880687"/>
              <a:gd name="connsiteX4" fmla="*/ 3753481 w 4024013"/>
              <a:gd name="connsiteY4" fmla="*/ 646745 h 880687"/>
              <a:gd name="connsiteX5" fmla="*/ 2473972 w 4024013"/>
              <a:gd name="connsiteY5" fmla="*/ 880669 h 880687"/>
              <a:gd name="connsiteX6" fmla="*/ 1451186 w 4024013"/>
              <a:gd name="connsiteY6" fmla="*/ 635238 h 880687"/>
              <a:gd name="connsiteX7" fmla="*/ 54862 w 4024013"/>
              <a:gd name="connsiteY7" fmla="*/ 718787 h 880687"/>
              <a:gd name="connsiteX8" fmla="*/ 489515 w 4024013"/>
              <a:gd name="connsiteY8" fmla="*/ 172661 h 880687"/>
              <a:gd name="connsiteX0" fmla="*/ 489515 w 4024013"/>
              <a:gd name="connsiteY0" fmla="*/ 172661 h 880687"/>
              <a:gd name="connsiteX1" fmla="*/ 2396304 w 4024013"/>
              <a:gd name="connsiteY1" fmla="*/ 6052 h 880687"/>
              <a:gd name="connsiteX2" fmla="*/ 3979582 w 4024013"/>
              <a:gd name="connsiteY2" fmla="*/ 68277 h 880687"/>
              <a:gd name="connsiteX3" fmla="*/ 3600495 w 4024013"/>
              <a:gd name="connsiteY3" fmla="*/ 364224 h 880687"/>
              <a:gd name="connsiteX4" fmla="*/ 3753481 w 4024013"/>
              <a:gd name="connsiteY4" fmla="*/ 646745 h 880687"/>
              <a:gd name="connsiteX5" fmla="*/ 2473972 w 4024013"/>
              <a:gd name="connsiteY5" fmla="*/ 880669 h 880687"/>
              <a:gd name="connsiteX6" fmla="*/ 1451186 w 4024013"/>
              <a:gd name="connsiteY6" fmla="*/ 635238 h 880687"/>
              <a:gd name="connsiteX7" fmla="*/ 54862 w 4024013"/>
              <a:gd name="connsiteY7" fmla="*/ 718787 h 880687"/>
              <a:gd name="connsiteX8" fmla="*/ 489515 w 4024013"/>
              <a:gd name="connsiteY8" fmla="*/ 172661 h 880687"/>
              <a:gd name="connsiteX0" fmla="*/ 479266 w 4013764"/>
              <a:gd name="connsiteY0" fmla="*/ 172661 h 881188"/>
              <a:gd name="connsiteX1" fmla="*/ 2386055 w 4013764"/>
              <a:gd name="connsiteY1" fmla="*/ 6052 h 881188"/>
              <a:gd name="connsiteX2" fmla="*/ 3969333 w 4013764"/>
              <a:gd name="connsiteY2" fmla="*/ 68277 h 881188"/>
              <a:gd name="connsiteX3" fmla="*/ 3590246 w 4013764"/>
              <a:gd name="connsiteY3" fmla="*/ 364224 h 881188"/>
              <a:gd name="connsiteX4" fmla="*/ 3743232 w 4013764"/>
              <a:gd name="connsiteY4" fmla="*/ 646745 h 881188"/>
              <a:gd name="connsiteX5" fmla="*/ 2463723 w 4013764"/>
              <a:gd name="connsiteY5" fmla="*/ 880669 h 881188"/>
              <a:gd name="connsiteX6" fmla="*/ 1290087 w 4013764"/>
              <a:gd name="connsiteY6" fmla="*/ 673470 h 881188"/>
              <a:gd name="connsiteX7" fmla="*/ 44613 w 4013764"/>
              <a:gd name="connsiteY7" fmla="*/ 718787 h 881188"/>
              <a:gd name="connsiteX8" fmla="*/ 479266 w 4013764"/>
              <a:gd name="connsiteY8" fmla="*/ 172661 h 881188"/>
              <a:gd name="connsiteX0" fmla="*/ 479266 w 4013764"/>
              <a:gd name="connsiteY0" fmla="*/ 172661 h 880845"/>
              <a:gd name="connsiteX1" fmla="*/ 2386055 w 4013764"/>
              <a:gd name="connsiteY1" fmla="*/ 6052 h 880845"/>
              <a:gd name="connsiteX2" fmla="*/ 3969333 w 4013764"/>
              <a:gd name="connsiteY2" fmla="*/ 68277 h 880845"/>
              <a:gd name="connsiteX3" fmla="*/ 3590246 w 4013764"/>
              <a:gd name="connsiteY3" fmla="*/ 364224 h 880845"/>
              <a:gd name="connsiteX4" fmla="*/ 3743232 w 4013764"/>
              <a:gd name="connsiteY4" fmla="*/ 646745 h 880845"/>
              <a:gd name="connsiteX5" fmla="*/ 2463723 w 4013764"/>
              <a:gd name="connsiteY5" fmla="*/ 880669 h 880845"/>
              <a:gd name="connsiteX6" fmla="*/ 1290087 w 4013764"/>
              <a:gd name="connsiteY6" fmla="*/ 673470 h 880845"/>
              <a:gd name="connsiteX7" fmla="*/ 44613 w 4013764"/>
              <a:gd name="connsiteY7" fmla="*/ 718787 h 880845"/>
              <a:gd name="connsiteX8" fmla="*/ 479266 w 4013764"/>
              <a:gd name="connsiteY8" fmla="*/ 172661 h 880845"/>
              <a:gd name="connsiteX0" fmla="*/ 482744 w 4008040"/>
              <a:gd name="connsiteY0" fmla="*/ 205374 h 913558"/>
              <a:gd name="connsiteX1" fmla="*/ 2559934 w 4008040"/>
              <a:gd name="connsiteY1" fmla="*/ 3524 h 913558"/>
              <a:gd name="connsiteX2" fmla="*/ 3972811 w 4008040"/>
              <a:gd name="connsiteY2" fmla="*/ 100990 h 913558"/>
              <a:gd name="connsiteX3" fmla="*/ 3593724 w 4008040"/>
              <a:gd name="connsiteY3" fmla="*/ 396937 h 913558"/>
              <a:gd name="connsiteX4" fmla="*/ 3746710 w 4008040"/>
              <a:gd name="connsiteY4" fmla="*/ 679458 h 913558"/>
              <a:gd name="connsiteX5" fmla="*/ 2467201 w 4008040"/>
              <a:gd name="connsiteY5" fmla="*/ 913382 h 913558"/>
              <a:gd name="connsiteX6" fmla="*/ 1293565 w 4008040"/>
              <a:gd name="connsiteY6" fmla="*/ 706183 h 913558"/>
              <a:gd name="connsiteX7" fmla="*/ 48091 w 4008040"/>
              <a:gd name="connsiteY7" fmla="*/ 751500 h 913558"/>
              <a:gd name="connsiteX8" fmla="*/ 482744 w 4008040"/>
              <a:gd name="connsiteY8" fmla="*/ 205374 h 913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08040" h="913558">
                <a:moveTo>
                  <a:pt x="482744" y="205374"/>
                </a:moveTo>
                <a:cubicBezTo>
                  <a:pt x="901385" y="80711"/>
                  <a:pt x="1978256" y="20921"/>
                  <a:pt x="2559934" y="3524"/>
                </a:cubicBezTo>
                <a:cubicBezTo>
                  <a:pt x="3141612" y="-13873"/>
                  <a:pt x="3800513" y="35421"/>
                  <a:pt x="3972811" y="100990"/>
                </a:cubicBezTo>
                <a:cubicBezTo>
                  <a:pt x="4145109" y="166559"/>
                  <a:pt x="3631407" y="300526"/>
                  <a:pt x="3593724" y="396937"/>
                </a:cubicBezTo>
                <a:cubicBezTo>
                  <a:pt x="3556041" y="493348"/>
                  <a:pt x="3934464" y="593384"/>
                  <a:pt x="3746710" y="679458"/>
                </a:cubicBezTo>
                <a:cubicBezTo>
                  <a:pt x="3558956" y="765532"/>
                  <a:pt x="2876058" y="908928"/>
                  <a:pt x="2467201" y="913382"/>
                </a:cubicBezTo>
                <a:cubicBezTo>
                  <a:pt x="2058344" y="917836"/>
                  <a:pt x="1645195" y="837878"/>
                  <a:pt x="1293565" y="706183"/>
                </a:cubicBezTo>
                <a:cubicBezTo>
                  <a:pt x="903234" y="639314"/>
                  <a:pt x="183228" y="834968"/>
                  <a:pt x="48091" y="751500"/>
                </a:cubicBezTo>
                <a:cubicBezTo>
                  <a:pt x="-87046" y="668032"/>
                  <a:pt x="64104" y="330037"/>
                  <a:pt x="482744" y="205374"/>
                </a:cubicBezTo>
                <a:close/>
              </a:path>
            </a:pathLst>
          </a:custGeom>
          <a:blipFill dpi="0" rotWithShape="1">
            <a:blip r:embed="rId8">
              <a:extLst>
                <a:ext uri="{28A0092B-C50C-407E-A947-70E740481C1C}">
                  <a14:useLocalDpi xmlns:a14="http://schemas.microsoft.com/office/drawing/2010/main" val="0"/>
                </a:ext>
              </a:extLst>
            </a:blip>
            <a:srcRect/>
            <a:stretch>
              <a:fillRect l="-440" t="-48706" r="440" b="-8401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216" name="Forme libre : forme 9215">
            <a:extLst>
              <a:ext uri="{FF2B5EF4-FFF2-40B4-BE49-F238E27FC236}">
                <a16:creationId xmlns:a16="http://schemas.microsoft.com/office/drawing/2014/main" id="{45BF8466-D073-4009-B1C2-2B64E35FC8C1}"/>
              </a:ext>
            </a:extLst>
          </p:cNvPr>
          <p:cNvSpPr/>
          <p:nvPr/>
        </p:nvSpPr>
        <p:spPr>
          <a:xfrm>
            <a:off x="523019" y="2269530"/>
            <a:ext cx="2349041" cy="1327293"/>
          </a:xfrm>
          <a:custGeom>
            <a:avLst/>
            <a:gdLst>
              <a:gd name="connsiteX0" fmla="*/ 1049780 w 2263424"/>
              <a:gd name="connsiteY0" fmla="*/ 158732 h 1363440"/>
              <a:gd name="connsiteX1" fmla="*/ 1407920 w 2263424"/>
              <a:gd name="connsiteY1" fmla="*/ 501632 h 1363440"/>
              <a:gd name="connsiteX2" fmla="*/ 1705100 w 2263424"/>
              <a:gd name="connsiteY2" fmla="*/ 577832 h 1363440"/>
              <a:gd name="connsiteX3" fmla="*/ 1834640 w 2263424"/>
              <a:gd name="connsiteY3" fmla="*/ 859772 h 1363440"/>
              <a:gd name="connsiteX4" fmla="*/ 2261360 w 2263424"/>
              <a:gd name="connsiteY4" fmla="*/ 1027412 h 1363440"/>
              <a:gd name="connsiteX5" fmla="*/ 1979420 w 2263424"/>
              <a:gd name="connsiteY5" fmla="*/ 1141712 h 1363440"/>
              <a:gd name="connsiteX6" fmla="*/ 1583180 w 2263424"/>
              <a:gd name="connsiteY6" fmla="*/ 1210292 h 1363440"/>
              <a:gd name="connsiteX7" fmla="*/ 1438400 w 2263424"/>
              <a:gd name="connsiteY7" fmla="*/ 1362692 h 1363440"/>
              <a:gd name="connsiteX8" fmla="*/ 1034540 w 2263424"/>
              <a:gd name="connsiteY8" fmla="*/ 1271252 h 1363440"/>
              <a:gd name="connsiteX9" fmla="*/ 623060 w 2263424"/>
              <a:gd name="connsiteY9" fmla="*/ 1332212 h 1363440"/>
              <a:gd name="connsiteX10" fmla="*/ 272540 w 2263424"/>
              <a:gd name="connsiteY10" fmla="*/ 1263632 h 1363440"/>
              <a:gd name="connsiteX11" fmla="*/ 5840 w 2263424"/>
              <a:gd name="connsiteY11" fmla="*/ 1042652 h 1363440"/>
              <a:gd name="connsiteX12" fmla="*/ 531620 w 2263424"/>
              <a:gd name="connsiteY12" fmla="*/ 745472 h 1363440"/>
              <a:gd name="connsiteX13" fmla="*/ 691640 w 2263424"/>
              <a:gd name="connsiteY13" fmla="*/ 364472 h 1363440"/>
              <a:gd name="connsiteX14" fmla="*/ 805940 w 2263424"/>
              <a:gd name="connsiteY14" fmla="*/ 6332 h 1363440"/>
              <a:gd name="connsiteX15" fmla="*/ 1049780 w 2263424"/>
              <a:gd name="connsiteY15" fmla="*/ 158732 h 1363440"/>
              <a:gd name="connsiteX0" fmla="*/ 1046262 w 2259906"/>
              <a:gd name="connsiteY0" fmla="*/ 158732 h 1363440"/>
              <a:gd name="connsiteX1" fmla="*/ 1404402 w 2259906"/>
              <a:gd name="connsiteY1" fmla="*/ 501632 h 1363440"/>
              <a:gd name="connsiteX2" fmla="*/ 1701582 w 2259906"/>
              <a:gd name="connsiteY2" fmla="*/ 577832 h 1363440"/>
              <a:gd name="connsiteX3" fmla="*/ 1831122 w 2259906"/>
              <a:gd name="connsiteY3" fmla="*/ 859772 h 1363440"/>
              <a:gd name="connsiteX4" fmla="*/ 2257842 w 2259906"/>
              <a:gd name="connsiteY4" fmla="*/ 1027412 h 1363440"/>
              <a:gd name="connsiteX5" fmla="*/ 1975902 w 2259906"/>
              <a:gd name="connsiteY5" fmla="*/ 1141712 h 1363440"/>
              <a:gd name="connsiteX6" fmla="*/ 1579662 w 2259906"/>
              <a:gd name="connsiteY6" fmla="*/ 1210292 h 1363440"/>
              <a:gd name="connsiteX7" fmla="*/ 1434882 w 2259906"/>
              <a:gd name="connsiteY7" fmla="*/ 1362692 h 1363440"/>
              <a:gd name="connsiteX8" fmla="*/ 1031022 w 2259906"/>
              <a:gd name="connsiteY8" fmla="*/ 1271252 h 1363440"/>
              <a:gd name="connsiteX9" fmla="*/ 619542 w 2259906"/>
              <a:gd name="connsiteY9" fmla="*/ 1332212 h 1363440"/>
              <a:gd name="connsiteX10" fmla="*/ 269022 w 2259906"/>
              <a:gd name="connsiteY10" fmla="*/ 1263632 h 1363440"/>
              <a:gd name="connsiteX11" fmla="*/ 2322 w 2259906"/>
              <a:gd name="connsiteY11" fmla="*/ 1042652 h 1363440"/>
              <a:gd name="connsiteX12" fmla="*/ 421422 w 2259906"/>
              <a:gd name="connsiteY12" fmla="*/ 722612 h 1363440"/>
              <a:gd name="connsiteX13" fmla="*/ 688122 w 2259906"/>
              <a:gd name="connsiteY13" fmla="*/ 364472 h 1363440"/>
              <a:gd name="connsiteX14" fmla="*/ 802422 w 2259906"/>
              <a:gd name="connsiteY14" fmla="*/ 6332 h 1363440"/>
              <a:gd name="connsiteX15" fmla="*/ 1046262 w 2259906"/>
              <a:gd name="connsiteY15" fmla="*/ 158732 h 1363440"/>
              <a:gd name="connsiteX0" fmla="*/ 1046262 w 2259906"/>
              <a:gd name="connsiteY0" fmla="*/ 157271 h 1361979"/>
              <a:gd name="connsiteX1" fmla="*/ 1404402 w 2259906"/>
              <a:gd name="connsiteY1" fmla="*/ 500171 h 1361979"/>
              <a:gd name="connsiteX2" fmla="*/ 1701582 w 2259906"/>
              <a:gd name="connsiteY2" fmla="*/ 576371 h 1361979"/>
              <a:gd name="connsiteX3" fmla="*/ 1831122 w 2259906"/>
              <a:gd name="connsiteY3" fmla="*/ 858311 h 1361979"/>
              <a:gd name="connsiteX4" fmla="*/ 2257842 w 2259906"/>
              <a:gd name="connsiteY4" fmla="*/ 1025951 h 1361979"/>
              <a:gd name="connsiteX5" fmla="*/ 1975902 w 2259906"/>
              <a:gd name="connsiteY5" fmla="*/ 1140251 h 1361979"/>
              <a:gd name="connsiteX6" fmla="*/ 1579662 w 2259906"/>
              <a:gd name="connsiteY6" fmla="*/ 1208831 h 1361979"/>
              <a:gd name="connsiteX7" fmla="*/ 1434882 w 2259906"/>
              <a:gd name="connsiteY7" fmla="*/ 1361231 h 1361979"/>
              <a:gd name="connsiteX8" fmla="*/ 1031022 w 2259906"/>
              <a:gd name="connsiteY8" fmla="*/ 1269791 h 1361979"/>
              <a:gd name="connsiteX9" fmla="*/ 619542 w 2259906"/>
              <a:gd name="connsiteY9" fmla="*/ 1330751 h 1361979"/>
              <a:gd name="connsiteX10" fmla="*/ 269022 w 2259906"/>
              <a:gd name="connsiteY10" fmla="*/ 1262171 h 1361979"/>
              <a:gd name="connsiteX11" fmla="*/ 2322 w 2259906"/>
              <a:gd name="connsiteY11" fmla="*/ 1041191 h 1361979"/>
              <a:gd name="connsiteX12" fmla="*/ 421422 w 2259906"/>
              <a:gd name="connsiteY12" fmla="*/ 721151 h 1361979"/>
              <a:gd name="connsiteX13" fmla="*/ 573822 w 2259906"/>
              <a:gd name="connsiteY13" fmla="*/ 324911 h 1361979"/>
              <a:gd name="connsiteX14" fmla="*/ 802422 w 2259906"/>
              <a:gd name="connsiteY14" fmla="*/ 4871 h 1361979"/>
              <a:gd name="connsiteX15" fmla="*/ 1046262 w 2259906"/>
              <a:gd name="connsiteY15" fmla="*/ 157271 h 1361979"/>
              <a:gd name="connsiteX0" fmla="*/ 1046262 w 2259906"/>
              <a:gd name="connsiteY0" fmla="*/ 128043 h 1332751"/>
              <a:gd name="connsiteX1" fmla="*/ 1404402 w 2259906"/>
              <a:gd name="connsiteY1" fmla="*/ 470943 h 1332751"/>
              <a:gd name="connsiteX2" fmla="*/ 1701582 w 2259906"/>
              <a:gd name="connsiteY2" fmla="*/ 547143 h 1332751"/>
              <a:gd name="connsiteX3" fmla="*/ 1831122 w 2259906"/>
              <a:gd name="connsiteY3" fmla="*/ 829083 h 1332751"/>
              <a:gd name="connsiteX4" fmla="*/ 2257842 w 2259906"/>
              <a:gd name="connsiteY4" fmla="*/ 996723 h 1332751"/>
              <a:gd name="connsiteX5" fmla="*/ 1975902 w 2259906"/>
              <a:gd name="connsiteY5" fmla="*/ 1111023 h 1332751"/>
              <a:gd name="connsiteX6" fmla="*/ 1579662 w 2259906"/>
              <a:gd name="connsiteY6" fmla="*/ 1179603 h 1332751"/>
              <a:gd name="connsiteX7" fmla="*/ 1434882 w 2259906"/>
              <a:gd name="connsiteY7" fmla="*/ 1332003 h 1332751"/>
              <a:gd name="connsiteX8" fmla="*/ 1031022 w 2259906"/>
              <a:gd name="connsiteY8" fmla="*/ 1240563 h 1332751"/>
              <a:gd name="connsiteX9" fmla="*/ 619542 w 2259906"/>
              <a:gd name="connsiteY9" fmla="*/ 1301523 h 1332751"/>
              <a:gd name="connsiteX10" fmla="*/ 269022 w 2259906"/>
              <a:gd name="connsiteY10" fmla="*/ 1232943 h 1332751"/>
              <a:gd name="connsiteX11" fmla="*/ 2322 w 2259906"/>
              <a:gd name="connsiteY11" fmla="*/ 1011963 h 1332751"/>
              <a:gd name="connsiteX12" fmla="*/ 421422 w 2259906"/>
              <a:gd name="connsiteY12" fmla="*/ 691923 h 1332751"/>
              <a:gd name="connsiteX13" fmla="*/ 573822 w 2259906"/>
              <a:gd name="connsiteY13" fmla="*/ 295683 h 1332751"/>
              <a:gd name="connsiteX14" fmla="*/ 886242 w 2259906"/>
              <a:gd name="connsiteY14" fmla="*/ 6123 h 1332751"/>
              <a:gd name="connsiteX15" fmla="*/ 1046262 w 2259906"/>
              <a:gd name="connsiteY15" fmla="*/ 128043 h 1332751"/>
              <a:gd name="connsiteX0" fmla="*/ 1191042 w 2259906"/>
              <a:gd name="connsiteY0" fmla="*/ 221580 h 1327228"/>
              <a:gd name="connsiteX1" fmla="*/ 1404402 w 2259906"/>
              <a:gd name="connsiteY1" fmla="*/ 465420 h 1327228"/>
              <a:gd name="connsiteX2" fmla="*/ 1701582 w 2259906"/>
              <a:gd name="connsiteY2" fmla="*/ 541620 h 1327228"/>
              <a:gd name="connsiteX3" fmla="*/ 1831122 w 2259906"/>
              <a:gd name="connsiteY3" fmla="*/ 823560 h 1327228"/>
              <a:gd name="connsiteX4" fmla="*/ 2257842 w 2259906"/>
              <a:gd name="connsiteY4" fmla="*/ 991200 h 1327228"/>
              <a:gd name="connsiteX5" fmla="*/ 1975902 w 2259906"/>
              <a:gd name="connsiteY5" fmla="*/ 1105500 h 1327228"/>
              <a:gd name="connsiteX6" fmla="*/ 1579662 w 2259906"/>
              <a:gd name="connsiteY6" fmla="*/ 1174080 h 1327228"/>
              <a:gd name="connsiteX7" fmla="*/ 1434882 w 2259906"/>
              <a:gd name="connsiteY7" fmla="*/ 1326480 h 1327228"/>
              <a:gd name="connsiteX8" fmla="*/ 1031022 w 2259906"/>
              <a:gd name="connsiteY8" fmla="*/ 1235040 h 1327228"/>
              <a:gd name="connsiteX9" fmla="*/ 619542 w 2259906"/>
              <a:gd name="connsiteY9" fmla="*/ 1296000 h 1327228"/>
              <a:gd name="connsiteX10" fmla="*/ 269022 w 2259906"/>
              <a:gd name="connsiteY10" fmla="*/ 1227420 h 1327228"/>
              <a:gd name="connsiteX11" fmla="*/ 2322 w 2259906"/>
              <a:gd name="connsiteY11" fmla="*/ 1006440 h 1327228"/>
              <a:gd name="connsiteX12" fmla="*/ 421422 w 2259906"/>
              <a:gd name="connsiteY12" fmla="*/ 686400 h 1327228"/>
              <a:gd name="connsiteX13" fmla="*/ 573822 w 2259906"/>
              <a:gd name="connsiteY13" fmla="*/ 290160 h 1327228"/>
              <a:gd name="connsiteX14" fmla="*/ 886242 w 2259906"/>
              <a:gd name="connsiteY14" fmla="*/ 600 h 1327228"/>
              <a:gd name="connsiteX15" fmla="*/ 1191042 w 2259906"/>
              <a:gd name="connsiteY15" fmla="*/ 221580 h 1327228"/>
              <a:gd name="connsiteX0" fmla="*/ 1191042 w 2259906"/>
              <a:gd name="connsiteY0" fmla="*/ 221645 h 1327293"/>
              <a:gd name="connsiteX1" fmla="*/ 1396782 w 2259906"/>
              <a:gd name="connsiteY1" fmla="*/ 564545 h 1327293"/>
              <a:gd name="connsiteX2" fmla="*/ 1701582 w 2259906"/>
              <a:gd name="connsiteY2" fmla="*/ 541685 h 1327293"/>
              <a:gd name="connsiteX3" fmla="*/ 1831122 w 2259906"/>
              <a:gd name="connsiteY3" fmla="*/ 823625 h 1327293"/>
              <a:gd name="connsiteX4" fmla="*/ 2257842 w 2259906"/>
              <a:gd name="connsiteY4" fmla="*/ 991265 h 1327293"/>
              <a:gd name="connsiteX5" fmla="*/ 1975902 w 2259906"/>
              <a:gd name="connsiteY5" fmla="*/ 1105565 h 1327293"/>
              <a:gd name="connsiteX6" fmla="*/ 1579662 w 2259906"/>
              <a:gd name="connsiteY6" fmla="*/ 1174145 h 1327293"/>
              <a:gd name="connsiteX7" fmla="*/ 1434882 w 2259906"/>
              <a:gd name="connsiteY7" fmla="*/ 1326545 h 1327293"/>
              <a:gd name="connsiteX8" fmla="*/ 1031022 w 2259906"/>
              <a:gd name="connsiteY8" fmla="*/ 1235105 h 1327293"/>
              <a:gd name="connsiteX9" fmla="*/ 619542 w 2259906"/>
              <a:gd name="connsiteY9" fmla="*/ 1296065 h 1327293"/>
              <a:gd name="connsiteX10" fmla="*/ 269022 w 2259906"/>
              <a:gd name="connsiteY10" fmla="*/ 1227485 h 1327293"/>
              <a:gd name="connsiteX11" fmla="*/ 2322 w 2259906"/>
              <a:gd name="connsiteY11" fmla="*/ 1006505 h 1327293"/>
              <a:gd name="connsiteX12" fmla="*/ 421422 w 2259906"/>
              <a:gd name="connsiteY12" fmla="*/ 686465 h 1327293"/>
              <a:gd name="connsiteX13" fmla="*/ 573822 w 2259906"/>
              <a:gd name="connsiteY13" fmla="*/ 290225 h 1327293"/>
              <a:gd name="connsiteX14" fmla="*/ 886242 w 2259906"/>
              <a:gd name="connsiteY14" fmla="*/ 665 h 1327293"/>
              <a:gd name="connsiteX15" fmla="*/ 1191042 w 2259906"/>
              <a:gd name="connsiteY15" fmla="*/ 221645 h 1327293"/>
              <a:gd name="connsiteX0" fmla="*/ 1191042 w 2259906"/>
              <a:gd name="connsiteY0" fmla="*/ 221645 h 1327293"/>
              <a:gd name="connsiteX1" fmla="*/ 1396782 w 2259906"/>
              <a:gd name="connsiteY1" fmla="*/ 564545 h 1327293"/>
              <a:gd name="connsiteX2" fmla="*/ 1663482 w 2259906"/>
              <a:gd name="connsiteY2" fmla="*/ 648365 h 1327293"/>
              <a:gd name="connsiteX3" fmla="*/ 1831122 w 2259906"/>
              <a:gd name="connsiteY3" fmla="*/ 823625 h 1327293"/>
              <a:gd name="connsiteX4" fmla="*/ 2257842 w 2259906"/>
              <a:gd name="connsiteY4" fmla="*/ 991265 h 1327293"/>
              <a:gd name="connsiteX5" fmla="*/ 1975902 w 2259906"/>
              <a:gd name="connsiteY5" fmla="*/ 1105565 h 1327293"/>
              <a:gd name="connsiteX6" fmla="*/ 1579662 w 2259906"/>
              <a:gd name="connsiteY6" fmla="*/ 1174145 h 1327293"/>
              <a:gd name="connsiteX7" fmla="*/ 1434882 w 2259906"/>
              <a:gd name="connsiteY7" fmla="*/ 1326545 h 1327293"/>
              <a:gd name="connsiteX8" fmla="*/ 1031022 w 2259906"/>
              <a:gd name="connsiteY8" fmla="*/ 1235105 h 1327293"/>
              <a:gd name="connsiteX9" fmla="*/ 619542 w 2259906"/>
              <a:gd name="connsiteY9" fmla="*/ 1296065 h 1327293"/>
              <a:gd name="connsiteX10" fmla="*/ 269022 w 2259906"/>
              <a:gd name="connsiteY10" fmla="*/ 1227485 h 1327293"/>
              <a:gd name="connsiteX11" fmla="*/ 2322 w 2259906"/>
              <a:gd name="connsiteY11" fmla="*/ 1006505 h 1327293"/>
              <a:gd name="connsiteX12" fmla="*/ 421422 w 2259906"/>
              <a:gd name="connsiteY12" fmla="*/ 686465 h 1327293"/>
              <a:gd name="connsiteX13" fmla="*/ 573822 w 2259906"/>
              <a:gd name="connsiteY13" fmla="*/ 290225 h 1327293"/>
              <a:gd name="connsiteX14" fmla="*/ 886242 w 2259906"/>
              <a:gd name="connsiteY14" fmla="*/ 665 h 1327293"/>
              <a:gd name="connsiteX15" fmla="*/ 1191042 w 2259906"/>
              <a:gd name="connsiteY15" fmla="*/ 221645 h 1327293"/>
              <a:gd name="connsiteX0" fmla="*/ 1189253 w 2258117"/>
              <a:gd name="connsiteY0" fmla="*/ 221645 h 1327293"/>
              <a:gd name="connsiteX1" fmla="*/ 1394993 w 2258117"/>
              <a:gd name="connsiteY1" fmla="*/ 564545 h 1327293"/>
              <a:gd name="connsiteX2" fmla="*/ 1661693 w 2258117"/>
              <a:gd name="connsiteY2" fmla="*/ 648365 h 1327293"/>
              <a:gd name="connsiteX3" fmla="*/ 1829333 w 2258117"/>
              <a:gd name="connsiteY3" fmla="*/ 823625 h 1327293"/>
              <a:gd name="connsiteX4" fmla="*/ 2256053 w 2258117"/>
              <a:gd name="connsiteY4" fmla="*/ 991265 h 1327293"/>
              <a:gd name="connsiteX5" fmla="*/ 1974113 w 2258117"/>
              <a:gd name="connsiteY5" fmla="*/ 1105565 h 1327293"/>
              <a:gd name="connsiteX6" fmla="*/ 1577873 w 2258117"/>
              <a:gd name="connsiteY6" fmla="*/ 1174145 h 1327293"/>
              <a:gd name="connsiteX7" fmla="*/ 1433093 w 2258117"/>
              <a:gd name="connsiteY7" fmla="*/ 1326545 h 1327293"/>
              <a:gd name="connsiteX8" fmla="*/ 1029233 w 2258117"/>
              <a:gd name="connsiteY8" fmla="*/ 1235105 h 1327293"/>
              <a:gd name="connsiteX9" fmla="*/ 617753 w 2258117"/>
              <a:gd name="connsiteY9" fmla="*/ 1296065 h 1327293"/>
              <a:gd name="connsiteX10" fmla="*/ 267233 w 2258117"/>
              <a:gd name="connsiteY10" fmla="*/ 1227485 h 1327293"/>
              <a:gd name="connsiteX11" fmla="*/ 533 w 2258117"/>
              <a:gd name="connsiteY11" fmla="*/ 1006505 h 1327293"/>
              <a:gd name="connsiteX12" fmla="*/ 335813 w 2258117"/>
              <a:gd name="connsiteY12" fmla="*/ 701705 h 1327293"/>
              <a:gd name="connsiteX13" fmla="*/ 572033 w 2258117"/>
              <a:gd name="connsiteY13" fmla="*/ 290225 h 1327293"/>
              <a:gd name="connsiteX14" fmla="*/ 884453 w 2258117"/>
              <a:gd name="connsiteY14" fmla="*/ 665 h 1327293"/>
              <a:gd name="connsiteX15" fmla="*/ 1189253 w 2258117"/>
              <a:gd name="connsiteY15" fmla="*/ 221645 h 1327293"/>
              <a:gd name="connsiteX0" fmla="*/ 1280536 w 2349400"/>
              <a:gd name="connsiteY0" fmla="*/ 221645 h 1327293"/>
              <a:gd name="connsiteX1" fmla="*/ 1486276 w 2349400"/>
              <a:gd name="connsiteY1" fmla="*/ 564545 h 1327293"/>
              <a:gd name="connsiteX2" fmla="*/ 1752976 w 2349400"/>
              <a:gd name="connsiteY2" fmla="*/ 648365 h 1327293"/>
              <a:gd name="connsiteX3" fmla="*/ 1920616 w 2349400"/>
              <a:gd name="connsiteY3" fmla="*/ 823625 h 1327293"/>
              <a:gd name="connsiteX4" fmla="*/ 2347336 w 2349400"/>
              <a:gd name="connsiteY4" fmla="*/ 991265 h 1327293"/>
              <a:gd name="connsiteX5" fmla="*/ 2065396 w 2349400"/>
              <a:gd name="connsiteY5" fmla="*/ 1105565 h 1327293"/>
              <a:gd name="connsiteX6" fmla="*/ 1669156 w 2349400"/>
              <a:gd name="connsiteY6" fmla="*/ 1174145 h 1327293"/>
              <a:gd name="connsiteX7" fmla="*/ 1524376 w 2349400"/>
              <a:gd name="connsiteY7" fmla="*/ 1326545 h 1327293"/>
              <a:gd name="connsiteX8" fmla="*/ 1120516 w 2349400"/>
              <a:gd name="connsiteY8" fmla="*/ 1235105 h 1327293"/>
              <a:gd name="connsiteX9" fmla="*/ 709036 w 2349400"/>
              <a:gd name="connsiteY9" fmla="*/ 1296065 h 1327293"/>
              <a:gd name="connsiteX10" fmla="*/ 358516 w 2349400"/>
              <a:gd name="connsiteY10" fmla="*/ 1227485 h 1327293"/>
              <a:gd name="connsiteX11" fmla="*/ 376 w 2349400"/>
              <a:gd name="connsiteY11" fmla="*/ 1006505 h 1327293"/>
              <a:gd name="connsiteX12" fmla="*/ 427096 w 2349400"/>
              <a:gd name="connsiteY12" fmla="*/ 701705 h 1327293"/>
              <a:gd name="connsiteX13" fmla="*/ 663316 w 2349400"/>
              <a:gd name="connsiteY13" fmla="*/ 290225 h 1327293"/>
              <a:gd name="connsiteX14" fmla="*/ 975736 w 2349400"/>
              <a:gd name="connsiteY14" fmla="*/ 665 h 1327293"/>
              <a:gd name="connsiteX15" fmla="*/ 1280536 w 2349400"/>
              <a:gd name="connsiteY15" fmla="*/ 221645 h 1327293"/>
              <a:gd name="connsiteX0" fmla="*/ 1287382 w 2356246"/>
              <a:gd name="connsiteY0" fmla="*/ 221645 h 1327293"/>
              <a:gd name="connsiteX1" fmla="*/ 1493122 w 2356246"/>
              <a:gd name="connsiteY1" fmla="*/ 564545 h 1327293"/>
              <a:gd name="connsiteX2" fmla="*/ 1759822 w 2356246"/>
              <a:gd name="connsiteY2" fmla="*/ 648365 h 1327293"/>
              <a:gd name="connsiteX3" fmla="*/ 1927462 w 2356246"/>
              <a:gd name="connsiteY3" fmla="*/ 823625 h 1327293"/>
              <a:gd name="connsiteX4" fmla="*/ 2354182 w 2356246"/>
              <a:gd name="connsiteY4" fmla="*/ 991265 h 1327293"/>
              <a:gd name="connsiteX5" fmla="*/ 2072242 w 2356246"/>
              <a:gd name="connsiteY5" fmla="*/ 1105565 h 1327293"/>
              <a:gd name="connsiteX6" fmla="*/ 1676002 w 2356246"/>
              <a:gd name="connsiteY6" fmla="*/ 1174145 h 1327293"/>
              <a:gd name="connsiteX7" fmla="*/ 1531222 w 2356246"/>
              <a:gd name="connsiteY7" fmla="*/ 1326545 h 1327293"/>
              <a:gd name="connsiteX8" fmla="*/ 1127362 w 2356246"/>
              <a:gd name="connsiteY8" fmla="*/ 1235105 h 1327293"/>
              <a:gd name="connsiteX9" fmla="*/ 715882 w 2356246"/>
              <a:gd name="connsiteY9" fmla="*/ 1296065 h 1327293"/>
              <a:gd name="connsiteX10" fmla="*/ 365362 w 2356246"/>
              <a:gd name="connsiteY10" fmla="*/ 1227485 h 1327293"/>
              <a:gd name="connsiteX11" fmla="*/ 7222 w 2356246"/>
              <a:gd name="connsiteY11" fmla="*/ 1006505 h 1327293"/>
              <a:gd name="connsiteX12" fmla="*/ 433942 w 2356246"/>
              <a:gd name="connsiteY12" fmla="*/ 701705 h 1327293"/>
              <a:gd name="connsiteX13" fmla="*/ 670162 w 2356246"/>
              <a:gd name="connsiteY13" fmla="*/ 290225 h 1327293"/>
              <a:gd name="connsiteX14" fmla="*/ 982582 w 2356246"/>
              <a:gd name="connsiteY14" fmla="*/ 665 h 1327293"/>
              <a:gd name="connsiteX15" fmla="*/ 1287382 w 2356246"/>
              <a:gd name="connsiteY15" fmla="*/ 221645 h 1327293"/>
              <a:gd name="connsiteX0" fmla="*/ 1280177 w 2349041"/>
              <a:gd name="connsiteY0" fmla="*/ 221645 h 1327293"/>
              <a:gd name="connsiteX1" fmla="*/ 1485917 w 2349041"/>
              <a:gd name="connsiteY1" fmla="*/ 564545 h 1327293"/>
              <a:gd name="connsiteX2" fmla="*/ 1752617 w 2349041"/>
              <a:gd name="connsiteY2" fmla="*/ 648365 h 1327293"/>
              <a:gd name="connsiteX3" fmla="*/ 1920257 w 2349041"/>
              <a:gd name="connsiteY3" fmla="*/ 823625 h 1327293"/>
              <a:gd name="connsiteX4" fmla="*/ 2346977 w 2349041"/>
              <a:gd name="connsiteY4" fmla="*/ 991265 h 1327293"/>
              <a:gd name="connsiteX5" fmla="*/ 2065037 w 2349041"/>
              <a:gd name="connsiteY5" fmla="*/ 1105565 h 1327293"/>
              <a:gd name="connsiteX6" fmla="*/ 1668797 w 2349041"/>
              <a:gd name="connsiteY6" fmla="*/ 1174145 h 1327293"/>
              <a:gd name="connsiteX7" fmla="*/ 1524017 w 2349041"/>
              <a:gd name="connsiteY7" fmla="*/ 1326545 h 1327293"/>
              <a:gd name="connsiteX8" fmla="*/ 1120157 w 2349041"/>
              <a:gd name="connsiteY8" fmla="*/ 1235105 h 1327293"/>
              <a:gd name="connsiteX9" fmla="*/ 708677 w 2349041"/>
              <a:gd name="connsiteY9" fmla="*/ 1296065 h 1327293"/>
              <a:gd name="connsiteX10" fmla="*/ 411497 w 2349041"/>
              <a:gd name="connsiteY10" fmla="*/ 1181765 h 1327293"/>
              <a:gd name="connsiteX11" fmla="*/ 17 w 2349041"/>
              <a:gd name="connsiteY11" fmla="*/ 1006505 h 1327293"/>
              <a:gd name="connsiteX12" fmla="*/ 426737 w 2349041"/>
              <a:gd name="connsiteY12" fmla="*/ 701705 h 1327293"/>
              <a:gd name="connsiteX13" fmla="*/ 662957 w 2349041"/>
              <a:gd name="connsiteY13" fmla="*/ 290225 h 1327293"/>
              <a:gd name="connsiteX14" fmla="*/ 975377 w 2349041"/>
              <a:gd name="connsiteY14" fmla="*/ 665 h 1327293"/>
              <a:gd name="connsiteX15" fmla="*/ 1280177 w 2349041"/>
              <a:gd name="connsiteY15" fmla="*/ 221645 h 1327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49041" h="1327293">
                <a:moveTo>
                  <a:pt x="1280177" y="221645"/>
                </a:moveTo>
                <a:cubicBezTo>
                  <a:pt x="1365267" y="315625"/>
                  <a:pt x="1407177" y="493425"/>
                  <a:pt x="1485917" y="564545"/>
                </a:cubicBezTo>
                <a:cubicBezTo>
                  <a:pt x="1564657" y="635665"/>
                  <a:pt x="1680227" y="605185"/>
                  <a:pt x="1752617" y="648365"/>
                </a:cubicBezTo>
                <a:cubicBezTo>
                  <a:pt x="1825007" y="691545"/>
                  <a:pt x="1821197" y="766475"/>
                  <a:pt x="1920257" y="823625"/>
                </a:cubicBezTo>
                <a:cubicBezTo>
                  <a:pt x="2019317" y="880775"/>
                  <a:pt x="2322847" y="944275"/>
                  <a:pt x="2346977" y="991265"/>
                </a:cubicBezTo>
                <a:cubicBezTo>
                  <a:pt x="2371107" y="1038255"/>
                  <a:pt x="2178067" y="1075085"/>
                  <a:pt x="2065037" y="1105565"/>
                </a:cubicBezTo>
                <a:cubicBezTo>
                  <a:pt x="1952007" y="1136045"/>
                  <a:pt x="1758967" y="1137315"/>
                  <a:pt x="1668797" y="1174145"/>
                </a:cubicBezTo>
                <a:cubicBezTo>
                  <a:pt x="1578627" y="1210975"/>
                  <a:pt x="1615457" y="1316385"/>
                  <a:pt x="1524017" y="1326545"/>
                </a:cubicBezTo>
                <a:cubicBezTo>
                  <a:pt x="1432577" y="1336705"/>
                  <a:pt x="1256047" y="1240185"/>
                  <a:pt x="1120157" y="1235105"/>
                </a:cubicBezTo>
                <a:cubicBezTo>
                  <a:pt x="984267" y="1230025"/>
                  <a:pt x="826787" y="1304955"/>
                  <a:pt x="708677" y="1296065"/>
                </a:cubicBezTo>
                <a:cubicBezTo>
                  <a:pt x="590567" y="1287175"/>
                  <a:pt x="529607" y="1230025"/>
                  <a:pt x="411497" y="1181765"/>
                </a:cubicBezTo>
                <a:cubicBezTo>
                  <a:pt x="293387" y="1133505"/>
                  <a:pt x="-2523" y="1086515"/>
                  <a:pt x="17" y="1006505"/>
                </a:cubicBezTo>
                <a:cubicBezTo>
                  <a:pt x="2557" y="926495"/>
                  <a:pt x="316247" y="821085"/>
                  <a:pt x="426737" y="701705"/>
                </a:cubicBezTo>
                <a:cubicBezTo>
                  <a:pt x="537227" y="582325"/>
                  <a:pt x="617237" y="413415"/>
                  <a:pt x="662957" y="290225"/>
                </a:cubicBezTo>
                <a:cubicBezTo>
                  <a:pt x="708677" y="167035"/>
                  <a:pt x="872507" y="12095"/>
                  <a:pt x="975377" y="665"/>
                </a:cubicBezTo>
                <a:cubicBezTo>
                  <a:pt x="1078247" y="-10765"/>
                  <a:pt x="1195087" y="127665"/>
                  <a:pt x="1280177" y="221645"/>
                </a:cubicBezTo>
                <a:close/>
              </a:path>
            </a:pathLst>
          </a:custGeom>
          <a:blipFill dpi="0" rotWithShape="1">
            <a:blip r:embed="rId9">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8" name="Forme libre : forme 107">
            <a:extLst>
              <a:ext uri="{FF2B5EF4-FFF2-40B4-BE49-F238E27FC236}">
                <a16:creationId xmlns:a16="http://schemas.microsoft.com/office/drawing/2014/main" id="{25BD0452-FD91-4819-AAA7-D8F5D979EFB5}"/>
              </a:ext>
            </a:extLst>
          </p:cNvPr>
          <p:cNvSpPr/>
          <p:nvPr/>
        </p:nvSpPr>
        <p:spPr>
          <a:xfrm>
            <a:off x="2446932" y="3454159"/>
            <a:ext cx="1706927" cy="822997"/>
          </a:xfrm>
          <a:custGeom>
            <a:avLst/>
            <a:gdLst>
              <a:gd name="connsiteX0" fmla="*/ 1049780 w 2263424"/>
              <a:gd name="connsiteY0" fmla="*/ 158732 h 1363440"/>
              <a:gd name="connsiteX1" fmla="*/ 1407920 w 2263424"/>
              <a:gd name="connsiteY1" fmla="*/ 501632 h 1363440"/>
              <a:gd name="connsiteX2" fmla="*/ 1705100 w 2263424"/>
              <a:gd name="connsiteY2" fmla="*/ 577832 h 1363440"/>
              <a:gd name="connsiteX3" fmla="*/ 1834640 w 2263424"/>
              <a:gd name="connsiteY3" fmla="*/ 859772 h 1363440"/>
              <a:gd name="connsiteX4" fmla="*/ 2261360 w 2263424"/>
              <a:gd name="connsiteY4" fmla="*/ 1027412 h 1363440"/>
              <a:gd name="connsiteX5" fmla="*/ 1979420 w 2263424"/>
              <a:gd name="connsiteY5" fmla="*/ 1141712 h 1363440"/>
              <a:gd name="connsiteX6" fmla="*/ 1583180 w 2263424"/>
              <a:gd name="connsiteY6" fmla="*/ 1210292 h 1363440"/>
              <a:gd name="connsiteX7" fmla="*/ 1438400 w 2263424"/>
              <a:gd name="connsiteY7" fmla="*/ 1362692 h 1363440"/>
              <a:gd name="connsiteX8" fmla="*/ 1034540 w 2263424"/>
              <a:gd name="connsiteY8" fmla="*/ 1271252 h 1363440"/>
              <a:gd name="connsiteX9" fmla="*/ 623060 w 2263424"/>
              <a:gd name="connsiteY9" fmla="*/ 1332212 h 1363440"/>
              <a:gd name="connsiteX10" fmla="*/ 272540 w 2263424"/>
              <a:gd name="connsiteY10" fmla="*/ 1263632 h 1363440"/>
              <a:gd name="connsiteX11" fmla="*/ 5840 w 2263424"/>
              <a:gd name="connsiteY11" fmla="*/ 1042652 h 1363440"/>
              <a:gd name="connsiteX12" fmla="*/ 531620 w 2263424"/>
              <a:gd name="connsiteY12" fmla="*/ 745472 h 1363440"/>
              <a:gd name="connsiteX13" fmla="*/ 691640 w 2263424"/>
              <a:gd name="connsiteY13" fmla="*/ 364472 h 1363440"/>
              <a:gd name="connsiteX14" fmla="*/ 805940 w 2263424"/>
              <a:gd name="connsiteY14" fmla="*/ 6332 h 1363440"/>
              <a:gd name="connsiteX15" fmla="*/ 1049780 w 2263424"/>
              <a:gd name="connsiteY15" fmla="*/ 158732 h 1363440"/>
              <a:gd name="connsiteX0" fmla="*/ 1046262 w 2259906"/>
              <a:gd name="connsiteY0" fmla="*/ 158732 h 1363440"/>
              <a:gd name="connsiteX1" fmla="*/ 1404402 w 2259906"/>
              <a:gd name="connsiteY1" fmla="*/ 501632 h 1363440"/>
              <a:gd name="connsiteX2" fmla="*/ 1701582 w 2259906"/>
              <a:gd name="connsiteY2" fmla="*/ 577832 h 1363440"/>
              <a:gd name="connsiteX3" fmla="*/ 1831122 w 2259906"/>
              <a:gd name="connsiteY3" fmla="*/ 859772 h 1363440"/>
              <a:gd name="connsiteX4" fmla="*/ 2257842 w 2259906"/>
              <a:gd name="connsiteY4" fmla="*/ 1027412 h 1363440"/>
              <a:gd name="connsiteX5" fmla="*/ 1975902 w 2259906"/>
              <a:gd name="connsiteY5" fmla="*/ 1141712 h 1363440"/>
              <a:gd name="connsiteX6" fmla="*/ 1579662 w 2259906"/>
              <a:gd name="connsiteY6" fmla="*/ 1210292 h 1363440"/>
              <a:gd name="connsiteX7" fmla="*/ 1434882 w 2259906"/>
              <a:gd name="connsiteY7" fmla="*/ 1362692 h 1363440"/>
              <a:gd name="connsiteX8" fmla="*/ 1031022 w 2259906"/>
              <a:gd name="connsiteY8" fmla="*/ 1271252 h 1363440"/>
              <a:gd name="connsiteX9" fmla="*/ 619542 w 2259906"/>
              <a:gd name="connsiteY9" fmla="*/ 1332212 h 1363440"/>
              <a:gd name="connsiteX10" fmla="*/ 269022 w 2259906"/>
              <a:gd name="connsiteY10" fmla="*/ 1263632 h 1363440"/>
              <a:gd name="connsiteX11" fmla="*/ 2322 w 2259906"/>
              <a:gd name="connsiteY11" fmla="*/ 1042652 h 1363440"/>
              <a:gd name="connsiteX12" fmla="*/ 421422 w 2259906"/>
              <a:gd name="connsiteY12" fmla="*/ 722612 h 1363440"/>
              <a:gd name="connsiteX13" fmla="*/ 688122 w 2259906"/>
              <a:gd name="connsiteY13" fmla="*/ 364472 h 1363440"/>
              <a:gd name="connsiteX14" fmla="*/ 802422 w 2259906"/>
              <a:gd name="connsiteY14" fmla="*/ 6332 h 1363440"/>
              <a:gd name="connsiteX15" fmla="*/ 1046262 w 2259906"/>
              <a:gd name="connsiteY15" fmla="*/ 158732 h 1363440"/>
              <a:gd name="connsiteX0" fmla="*/ 1046262 w 2259906"/>
              <a:gd name="connsiteY0" fmla="*/ 157271 h 1361979"/>
              <a:gd name="connsiteX1" fmla="*/ 1404402 w 2259906"/>
              <a:gd name="connsiteY1" fmla="*/ 500171 h 1361979"/>
              <a:gd name="connsiteX2" fmla="*/ 1701582 w 2259906"/>
              <a:gd name="connsiteY2" fmla="*/ 576371 h 1361979"/>
              <a:gd name="connsiteX3" fmla="*/ 1831122 w 2259906"/>
              <a:gd name="connsiteY3" fmla="*/ 858311 h 1361979"/>
              <a:gd name="connsiteX4" fmla="*/ 2257842 w 2259906"/>
              <a:gd name="connsiteY4" fmla="*/ 1025951 h 1361979"/>
              <a:gd name="connsiteX5" fmla="*/ 1975902 w 2259906"/>
              <a:gd name="connsiteY5" fmla="*/ 1140251 h 1361979"/>
              <a:gd name="connsiteX6" fmla="*/ 1579662 w 2259906"/>
              <a:gd name="connsiteY6" fmla="*/ 1208831 h 1361979"/>
              <a:gd name="connsiteX7" fmla="*/ 1434882 w 2259906"/>
              <a:gd name="connsiteY7" fmla="*/ 1361231 h 1361979"/>
              <a:gd name="connsiteX8" fmla="*/ 1031022 w 2259906"/>
              <a:gd name="connsiteY8" fmla="*/ 1269791 h 1361979"/>
              <a:gd name="connsiteX9" fmla="*/ 619542 w 2259906"/>
              <a:gd name="connsiteY9" fmla="*/ 1330751 h 1361979"/>
              <a:gd name="connsiteX10" fmla="*/ 269022 w 2259906"/>
              <a:gd name="connsiteY10" fmla="*/ 1262171 h 1361979"/>
              <a:gd name="connsiteX11" fmla="*/ 2322 w 2259906"/>
              <a:gd name="connsiteY11" fmla="*/ 1041191 h 1361979"/>
              <a:gd name="connsiteX12" fmla="*/ 421422 w 2259906"/>
              <a:gd name="connsiteY12" fmla="*/ 721151 h 1361979"/>
              <a:gd name="connsiteX13" fmla="*/ 573822 w 2259906"/>
              <a:gd name="connsiteY13" fmla="*/ 324911 h 1361979"/>
              <a:gd name="connsiteX14" fmla="*/ 802422 w 2259906"/>
              <a:gd name="connsiteY14" fmla="*/ 4871 h 1361979"/>
              <a:gd name="connsiteX15" fmla="*/ 1046262 w 2259906"/>
              <a:gd name="connsiteY15" fmla="*/ 157271 h 1361979"/>
              <a:gd name="connsiteX0" fmla="*/ 1046262 w 2259906"/>
              <a:gd name="connsiteY0" fmla="*/ 128043 h 1332751"/>
              <a:gd name="connsiteX1" fmla="*/ 1404402 w 2259906"/>
              <a:gd name="connsiteY1" fmla="*/ 470943 h 1332751"/>
              <a:gd name="connsiteX2" fmla="*/ 1701582 w 2259906"/>
              <a:gd name="connsiteY2" fmla="*/ 547143 h 1332751"/>
              <a:gd name="connsiteX3" fmla="*/ 1831122 w 2259906"/>
              <a:gd name="connsiteY3" fmla="*/ 829083 h 1332751"/>
              <a:gd name="connsiteX4" fmla="*/ 2257842 w 2259906"/>
              <a:gd name="connsiteY4" fmla="*/ 996723 h 1332751"/>
              <a:gd name="connsiteX5" fmla="*/ 1975902 w 2259906"/>
              <a:gd name="connsiteY5" fmla="*/ 1111023 h 1332751"/>
              <a:gd name="connsiteX6" fmla="*/ 1579662 w 2259906"/>
              <a:gd name="connsiteY6" fmla="*/ 1179603 h 1332751"/>
              <a:gd name="connsiteX7" fmla="*/ 1434882 w 2259906"/>
              <a:gd name="connsiteY7" fmla="*/ 1332003 h 1332751"/>
              <a:gd name="connsiteX8" fmla="*/ 1031022 w 2259906"/>
              <a:gd name="connsiteY8" fmla="*/ 1240563 h 1332751"/>
              <a:gd name="connsiteX9" fmla="*/ 619542 w 2259906"/>
              <a:gd name="connsiteY9" fmla="*/ 1301523 h 1332751"/>
              <a:gd name="connsiteX10" fmla="*/ 269022 w 2259906"/>
              <a:gd name="connsiteY10" fmla="*/ 1232943 h 1332751"/>
              <a:gd name="connsiteX11" fmla="*/ 2322 w 2259906"/>
              <a:gd name="connsiteY11" fmla="*/ 1011963 h 1332751"/>
              <a:gd name="connsiteX12" fmla="*/ 421422 w 2259906"/>
              <a:gd name="connsiteY12" fmla="*/ 691923 h 1332751"/>
              <a:gd name="connsiteX13" fmla="*/ 573822 w 2259906"/>
              <a:gd name="connsiteY13" fmla="*/ 295683 h 1332751"/>
              <a:gd name="connsiteX14" fmla="*/ 886242 w 2259906"/>
              <a:gd name="connsiteY14" fmla="*/ 6123 h 1332751"/>
              <a:gd name="connsiteX15" fmla="*/ 1046262 w 2259906"/>
              <a:gd name="connsiteY15" fmla="*/ 128043 h 1332751"/>
              <a:gd name="connsiteX0" fmla="*/ 1191042 w 2259906"/>
              <a:gd name="connsiteY0" fmla="*/ 221580 h 1327228"/>
              <a:gd name="connsiteX1" fmla="*/ 1404402 w 2259906"/>
              <a:gd name="connsiteY1" fmla="*/ 465420 h 1327228"/>
              <a:gd name="connsiteX2" fmla="*/ 1701582 w 2259906"/>
              <a:gd name="connsiteY2" fmla="*/ 541620 h 1327228"/>
              <a:gd name="connsiteX3" fmla="*/ 1831122 w 2259906"/>
              <a:gd name="connsiteY3" fmla="*/ 823560 h 1327228"/>
              <a:gd name="connsiteX4" fmla="*/ 2257842 w 2259906"/>
              <a:gd name="connsiteY4" fmla="*/ 991200 h 1327228"/>
              <a:gd name="connsiteX5" fmla="*/ 1975902 w 2259906"/>
              <a:gd name="connsiteY5" fmla="*/ 1105500 h 1327228"/>
              <a:gd name="connsiteX6" fmla="*/ 1579662 w 2259906"/>
              <a:gd name="connsiteY6" fmla="*/ 1174080 h 1327228"/>
              <a:gd name="connsiteX7" fmla="*/ 1434882 w 2259906"/>
              <a:gd name="connsiteY7" fmla="*/ 1326480 h 1327228"/>
              <a:gd name="connsiteX8" fmla="*/ 1031022 w 2259906"/>
              <a:gd name="connsiteY8" fmla="*/ 1235040 h 1327228"/>
              <a:gd name="connsiteX9" fmla="*/ 619542 w 2259906"/>
              <a:gd name="connsiteY9" fmla="*/ 1296000 h 1327228"/>
              <a:gd name="connsiteX10" fmla="*/ 269022 w 2259906"/>
              <a:gd name="connsiteY10" fmla="*/ 1227420 h 1327228"/>
              <a:gd name="connsiteX11" fmla="*/ 2322 w 2259906"/>
              <a:gd name="connsiteY11" fmla="*/ 1006440 h 1327228"/>
              <a:gd name="connsiteX12" fmla="*/ 421422 w 2259906"/>
              <a:gd name="connsiteY12" fmla="*/ 686400 h 1327228"/>
              <a:gd name="connsiteX13" fmla="*/ 573822 w 2259906"/>
              <a:gd name="connsiteY13" fmla="*/ 290160 h 1327228"/>
              <a:gd name="connsiteX14" fmla="*/ 886242 w 2259906"/>
              <a:gd name="connsiteY14" fmla="*/ 600 h 1327228"/>
              <a:gd name="connsiteX15" fmla="*/ 1191042 w 2259906"/>
              <a:gd name="connsiteY15" fmla="*/ 221580 h 1327228"/>
              <a:gd name="connsiteX0" fmla="*/ 1191042 w 2259906"/>
              <a:gd name="connsiteY0" fmla="*/ 221645 h 1327293"/>
              <a:gd name="connsiteX1" fmla="*/ 1396782 w 2259906"/>
              <a:gd name="connsiteY1" fmla="*/ 564545 h 1327293"/>
              <a:gd name="connsiteX2" fmla="*/ 1701582 w 2259906"/>
              <a:gd name="connsiteY2" fmla="*/ 541685 h 1327293"/>
              <a:gd name="connsiteX3" fmla="*/ 1831122 w 2259906"/>
              <a:gd name="connsiteY3" fmla="*/ 823625 h 1327293"/>
              <a:gd name="connsiteX4" fmla="*/ 2257842 w 2259906"/>
              <a:gd name="connsiteY4" fmla="*/ 991265 h 1327293"/>
              <a:gd name="connsiteX5" fmla="*/ 1975902 w 2259906"/>
              <a:gd name="connsiteY5" fmla="*/ 1105565 h 1327293"/>
              <a:gd name="connsiteX6" fmla="*/ 1579662 w 2259906"/>
              <a:gd name="connsiteY6" fmla="*/ 1174145 h 1327293"/>
              <a:gd name="connsiteX7" fmla="*/ 1434882 w 2259906"/>
              <a:gd name="connsiteY7" fmla="*/ 1326545 h 1327293"/>
              <a:gd name="connsiteX8" fmla="*/ 1031022 w 2259906"/>
              <a:gd name="connsiteY8" fmla="*/ 1235105 h 1327293"/>
              <a:gd name="connsiteX9" fmla="*/ 619542 w 2259906"/>
              <a:gd name="connsiteY9" fmla="*/ 1296065 h 1327293"/>
              <a:gd name="connsiteX10" fmla="*/ 269022 w 2259906"/>
              <a:gd name="connsiteY10" fmla="*/ 1227485 h 1327293"/>
              <a:gd name="connsiteX11" fmla="*/ 2322 w 2259906"/>
              <a:gd name="connsiteY11" fmla="*/ 1006505 h 1327293"/>
              <a:gd name="connsiteX12" fmla="*/ 421422 w 2259906"/>
              <a:gd name="connsiteY12" fmla="*/ 686465 h 1327293"/>
              <a:gd name="connsiteX13" fmla="*/ 573822 w 2259906"/>
              <a:gd name="connsiteY13" fmla="*/ 290225 h 1327293"/>
              <a:gd name="connsiteX14" fmla="*/ 886242 w 2259906"/>
              <a:gd name="connsiteY14" fmla="*/ 665 h 1327293"/>
              <a:gd name="connsiteX15" fmla="*/ 1191042 w 2259906"/>
              <a:gd name="connsiteY15" fmla="*/ 221645 h 1327293"/>
              <a:gd name="connsiteX0" fmla="*/ 1191042 w 2259906"/>
              <a:gd name="connsiteY0" fmla="*/ 221645 h 1327293"/>
              <a:gd name="connsiteX1" fmla="*/ 1396782 w 2259906"/>
              <a:gd name="connsiteY1" fmla="*/ 564545 h 1327293"/>
              <a:gd name="connsiteX2" fmla="*/ 1663482 w 2259906"/>
              <a:gd name="connsiteY2" fmla="*/ 648365 h 1327293"/>
              <a:gd name="connsiteX3" fmla="*/ 1831122 w 2259906"/>
              <a:gd name="connsiteY3" fmla="*/ 823625 h 1327293"/>
              <a:gd name="connsiteX4" fmla="*/ 2257842 w 2259906"/>
              <a:gd name="connsiteY4" fmla="*/ 991265 h 1327293"/>
              <a:gd name="connsiteX5" fmla="*/ 1975902 w 2259906"/>
              <a:gd name="connsiteY5" fmla="*/ 1105565 h 1327293"/>
              <a:gd name="connsiteX6" fmla="*/ 1579662 w 2259906"/>
              <a:gd name="connsiteY6" fmla="*/ 1174145 h 1327293"/>
              <a:gd name="connsiteX7" fmla="*/ 1434882 w 2259906"/>
              <a:gd name="connsiteY7" fmla="*/ 1326545 h 1327293"/>
              <a:gd name="connsiteX8" fmla="*/ 1031022 w 2259906"/>
              <a:gd name="connsiteY8" fmla="*/ 1235105 h 1327293"/>
              <a:gd name="connsiteX9" fmla="*/ 619542 w 2259906"/>
              <a:gd name="connsiteY9" fmla="*/ 1296065 h 1327293"/>
              <a:gd name="connsiteX10" fmla="*/ 269022 w 2259906"/>
              <a:gd name="connsiteY10" fmla="*/ 1227485 h 1327293"/>
              <a:gd name="connsiteX11" fmla="*/ 2322 w 2259906"/>
              <a:gd name="connsiteY11" fmla="*/ 1006505 h 1327293"/>
              <a:gd name="connsiteX12" fmla="*/ 421422 w 2259906"/>
              <a:gd name="connsiteY12" fmla="*/ 686465 h 1327293"/>
              <a:gd name="connsiteX13" fmla="*/ 573822 w 2259906"/>
              <a:gd name="connsiteY13" fmla="*/ 290225 h 1327293"/>
              <a:gd name="connsiteX14" fmla="*/ 886242 w 2259906"/>
              <a:gd name="connsiteY14" fmla="*/ 665 h 1327293"/>
              <a:gd name="connsiteX15" fmla="*/ 1191042 w 2259906"/>
              <a:gd name="connsiteY15" fmla="*/ 221645 h 1327293"/>
              <a:gd name="connsiteX0" fmla="*/ 1189253 w 2258117"/>
              <a:gd name="connsiteY0" fmla="*/ 221645 h 1327293"/>
              <a:gd name="connsiteX1" fmla="*/ 1394993 w 2258117"/>
              <a:gd name="connsiteY1" fmla="*/ 564545 h 1327293"/>
              <a:gd name="connsiteX2" fmla="*/ 1661693 w 2258117"/>
              <a:gd name="connsiteY2" fmla="*/ 648365 h 1327293"/>
              <a:gd name="connsiteX3" fmla="*/ 1829333 w 2258117"/>
              <a:gd name="connsiteY3" fmla="*/ 823625 h 1327293"/>
              <a:gd name="connsiteX4" fmla="*/ 2256053 w 2258117"/>
              <a:gd name="connsiteY4" fmla="*/ 991265 h 1327293"/>
              <a:gd name="connsiteX5" fmla="*/ 1974113 w 2258117"/>
              <a:gd name="connsiteY5" fmla="*/ 1105565 h 1327293"/>
              <a:gd name="connsiteX6" fmla="*/ 1577873 w 2258117"/>
              <a:gd name="connsiteY6" fmla="*/ 1174145 h 1327293"/>
              <a:gd name="connsiteX7" fmla="*/ 1433093 w 2258117"/>
              <a:gd name="connsiteY7" fmla="*/ 1326545 h 1327293"/>
              <a:gd name="connsiteX8" fmla="*/ 1029233 w 2258117"/>
              <a:gd name="connsiteY8" fmla="*/ 1235105 h 1327293"/>
              <a:gd name="connsiteX9" fmla="*/ 617753 w 2258117"/>
              <a:gd name="connsiteY9" fmla="*/ 1296065 h 1327293"/>
              <a:gd name="connsiteX10" fmla="*/ 267233 w 2258117"/>
              <a:gd name="connsiteY10" fmla="*/ 1227485 h 1327293"/>
              <a:gd name="connsiteX11" fmla="*/ 533 w 2258117"/>
              <a:gd name="connsiteY11" fmla="*/ 1006505 h 1327293"/>
              <a:gd name="connsiteX12" fmla="*/ 335813 w 2258117"/>
              <a:gd name="connsiteY12" fmla="*/ 701705 h 1327293"/>
              <a:gd name="connsiteX13" fmla="*/ 572033 w 2258117"/>
              <a:gd name="connsiteY13" fmla="*/ 290225 h 1327293"/>
              <a:gd name="connsiteX14" fmla="*/ 884453 w 2258117"/>
              <a:gd name="connsiteY14" fmla="*/ 665 h 1327293"/>
              <a:gd name="connsiteX15" fmla="*/ 1189253 w 2258117"/>
              <a:gd name="connsiteY15" fmla="*/ 221645 h 1327293"/>
              <a:gd name="connsiteX0" fmla="*/ 1280536 w 2349400"/>
              <a:gd name="connsiteY0" fmla="*/ 221645 h 1327293"/>
              <a:gd name="connsiteX1" fmla="*/ 1486276 w 2349400"/>
              <a:gd name="connsiteY1" fmla="*/ 564545 h 1327293"/>
              <a:gd name="connsiteX2" fmla="*/ 1752976 w 2349400"/>
              <a:gd name="connsiteY2" fmla="*/ 648365 h 1327293"/>
              <a:gd name="connsiteX3" fmla="*/ 1920616 w 2349400"/>
              <a:gd name="connsiteY3" fmla="*/ 823625 h 1327293"/>
              <a:gd name="connsiteX4" fmla="*/ 2347336 w 2349400"/>
              <a:gd name="connsiteY4" fmla="*/ 991265 h 1327293"/>
              <a:gd name="connsiteX5" fmla="*/ 2065396 w 2349400"/>
              <a:gd name="connsiteY5" fmla="*/ 1105565 h 1327293"/>
              <a:gd name="connsiteX6" fmla="*/ 1669156 w 2349400"/>
              <a:gd name="connsiteY6" fmla="*/ 1174145 h 1327293"/>
              <a:gd name="connsiteX7" fmla="*/ 1524376 w 2349400"/>
              <a:gd name="connsiteY7" fmla="*/ 1326545 h 1327293"/>
              <a:gd name="connsiteX8" fmla="*/ 1120516 w 2349400"/>
              <a:gd name="connsiteY8" fmla="*/ 1235105 h 1327293"/>
              <a:gd name="connsiteX9" fmla="*/ 709036 w 2349400"/>
              <a:gd name="connsiteY9" fmla="*/ 1296065 h 1327293"/>
              <a:gd name="connsiteX10" fmla="*/ 358516 w 2349400"/>
              <a:gd name="connsiteY10" fmla="*/ 1227485 h 1327293"/>
              <a:gd name="connsiteX11" fmla="*/ 376 w 2349400"/>
              <a:gd name="connsiteY11" fmla="*/ 1006505 h 1327293"/>
              <a:gd name="connsiteX12" fmla="*/ 427096 w 2349400"/>
              <a:gd name="connsiteY12" fmla="*/ 701705 h 1327293"/>
              <a:gd name="connsiteX13" fmla="*/ 663316 w 2349400"/>
              <a:gd name="connsiteY13" fmla="*/ 290225 h 1327293"/>
              <a:gd name="connsiteX14" fmla="*/ 975736 w 2349400"/>
              <a:gd name="connsiteY14" fmla="*/ 665 h 1327293"/>
              <a:gd name="connsiteX15" fmla="*/ 1280536 w 2349400"/>
              <a:gd name="connsiteY15" fmla="*/ 221645 h 1327293"/>
              <a:gd name="connsiteX0" fmla="*/ 1287382 w 2356246"/>
              <a:gd name="connsiteY0" fmla="*/ 221645 h 1327293"/>
              <a:gd name="connsiteX1" fmla="*/ 1493122 w 2356246"/>
              <a:gd name="connsiteY1" fmla="*/ 564545 h 1327293"/>
              <a:gd name="connsiteX2" fmla="*/ 1759822 w 2356246"/>
              <a:gd name="connsiteY2" fmla="*/ 648365 h 1327293"/>
              <a:gd name="connsiteX3" fmla="*/ 1927462 w 2356246"/>
              <a:gd name="connsiteY3" fmla="*/ 823625 h 1327293"/>
              <a:gd name="connsiteX4" fmla="*/ 2354182 w 2356246"/>
              <a:gd name="connsiteY4" fmla="*/ 991265 h 1327293"/>
              <a:gd name="connsiteX5" fmla="*/ 2072242 w 2356246"/>
              <a:gd name="connsiteY5" fmla="*/ 1105565 h 1327293"/>
              <a:gd name="connsiteX6" fmla="*/ 1676002 w 2356246"/>
              <a:gd name="connsiteY6" fmla="*/ 1174145 h 1327293"/>
              <a:gd name="connsiteX7" fmla="*/ 1531222 w 2356246"/>
              <a:gd name="connsiteY7" fmla="*/ 1326545 h 1327293"/>
              <a:gd name="connsiteX8" fmla="*/ 1127362 w 2356246"/>
              <a:gd name="connsiteY8" fmla="*/ 1235105 h 1327293"/>
              <a:gd name="connsiteX9" fmla="*/ 715882 w 2356246"/>
              <a:gd name="connsiteY9" fmla="*/ 1296065 h 1327293"/>
              <a:gd name="connsiteX10" fmla="*/ 365362 w 2356246"/>
              <a:gd name="connsiteY10" fmla="*/ 1227485 h 1327293"/>
              <a:gd name="connsiteX11" fmla="*/ 7222 w 2356246"/>
              <a:gd name="connsiteY11" fmla="*/ 1006505 h 1327293"/>
              <a:gd name="connsiteX12" fmla="*/ 433942 w 2356246"/>
              <a:gd name="connsiteY12" fmla="*/ 701705 h 1327293"/>
              <a:gd name="connsiteX13" fmla="*/ 670162 w 2356246"/>
              <a:gd name="connsiteY13" fmla="*/ 290225 h 1327293"/>
              <a:gd name="connsiteX14" fmla="*/ 982582 w 2356246"/>
              <a:gd name="connsiteY14" fmla="*/ 665 h 1327293"/>
              <a:gd name="connsiteX15" fmla="*/ 1287382 w 2356246"/>
              <a:gd name="connsiteY15" fmla="*/ 221645 h 1327293"/>
              <a:gd name="connsiteX0" fmla="*/ 1280177 w 2349041"/>
              <a:gd name="connsiteY0" fmla="*/ 221645 h 1327293"/>
              <a:gd name="connsiteX1" fmla="*/ 1485917 w 2349041"/>
              <a:gd name="connsiteY1" fmla="*/ 564545 h 1327293"/>
              <a:gd name="connsiteX2" fmla="*/ 1752617 w 2349041"/>
              <a:gd name="connsiteY2" fmla="*/ 648365 h 1327293"/>
              <a:gd name="connsiteX3" fmla="*/ 1920257 w 2349041"/>
              <a:gd name="connsiteY3" fmla="*/ 823625 h 1327293"/>
              <a:gd name="connsiteX4" fmla="*/ 2346977 w 2349041"/>
              <a:gd name="connsiteY4" fmla="*/ 991265 h 1327293"/>
              <a:gd name="connsiteX5" fmla="*/ 2065037 w 2349041"/>
              <a:gd name="connsiteY5" fmla="*/ 1105565 h 1327293"/>
              <a:gd name="connsiteX6" fmla="*/ 1668797 w 2349041"/>
              <a:gd name="connsiteY6" fmla="*/ 1174145 h 1327293"/>
              <a:gd name="connsiteX7" fmla="*/ 1524017 w 2349041"/>
              <a:gd name="connsiteY7" fmla="*/ 1326545 h 1327293"/>
              <a:gd name="connsiteX8" fmla="*/ 1120157 w 2349041"/>
              <a:gd name="connsiteY8" fmla="*/ 1235105 h 1327293"/>
              <a:gd name="connsiteX9" fmla="*/ 708677 w 2349041"/>
              <a:gd name="connsiteY9" fmla="*/ 1296065 h 1327293"/>
              <a:gd name="connsiteX10" fmla="*/ 411497 w 2349041"/>
              <a:gd name="connsiteY10" fmla="*/ 1181765 h 1327293"/>
              <a:gd name="connsiteX11" fmla="*/ 17 w 2349041"/>
              <a:gd name="connsiteY11" fmla="*/ 1006505 h 1327293"/>
              <a:gd name="connsiteX12" fmla="*/ 426737 w 2349041"/>
              <a:gd name="connsiteY12" fmla="*/ 701705 h 1327293"/>
              <a:gd name="connsiteX13" fmla="*/ 662957 w 2349041"/>
              <a:gd name="connsiteY13" fmla="*/ 290225 h 1327293"/>
              <a:gd name="connsiteX14" fmla="*/ 975377 w 2349041"/>
              <a:gd name="connsiteY14" fmla="*/ 665 h 1327293"/>
              <a:gd name="connsiteX15" fmla="*/ 1280177 w 2349041"/>
              <a:gd name="connsiteY15" fmla="*/ 221645 h 1327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349041" h="1327293">
                <a:moveTo>
                  <a:pt x="1280177" y="221645"/>
                </a:moveTo>
                <a:cubicBezTo>
                  <a:pt x="1365267" y="315625"/>
                  <a:pt x="1407177" y="493425"/>
                  <a:pt x="1485917" y="564545"/>
                </a:cubicBezTo>
                <a:cubicBezTo>
                  <a:pt x="1564657" y="635665"/>
                  <a:pt x="1680227" y="605185"/>
                  <a:pt x="1752617" y="648365"/>
                </a:cubicBezTo>
                <a:cubicBezTo>
                  <a:pt x="1825007" y="691545"/>
                  <a:pt x="1821197" y="766475"/>
                  <a:pt x="1920257" y="823625"/>
                </a:cubicBezTo>
                <a:cubicBezTo>
                  <a:pt x="2019317" y="880775"/>
                  <a:pt x="2322847" y="944275"/>
                  <a:pt x="2346977" y="991265"/>
                </a:cubicBezTo>
                <a:cubicBezTo>
                  <a:pt x="2371107" y="1038255"/>
                  <a:pt x="2178067" y="1075085"/>
                  <a:pt x="2065037" y="1105565"/>
                </a:cubicBezTo>
                <a:cubicBezTo>
                  <a:pt x="1952007" y="1136045"/>
                  <a:pt x="1758967" y="1137315"/>
                  <a:pt x="1668797" y="1174145"/>
                </a:cubicBezTo>
                <a:cubicBezTo>
                  <a:pt x="1578627" y="1210975"/>
                  <a:pt x="1615457" y="1316385"/>
                  <a:pt x="1524017" y="1326545"/>
                </a:cubicBezTo>
                <a:cubicBezTo>
                  <a:pt x="1432577" y="1336705"/>
                  <a:pt x="1256047" y="1240185"/>
                  <a:pt x="1120157" y="1235105"/>
                </a:cubicBezTo>
                <a:cubicBezTo>
                  <a:pt x="984267" y="1230025"/>
                  <a:pt x="826787" y="1304955"/>
                  <a:pt x="708677" y="1296065"/>
                </a:cubicBezTo>
                <a:cubicBezTo>
                  <a:pt x="590567" y="1287175"/>
                  <a:pt x="529607" y="1230025"/>
                  <a:pt x="411497" y="1181765"/>
                </a:cubicBezTo>
                <a:cubicBezTo>
                  <a:pt x="293387" y="1133505"/>
                  <a:pt x="-2523" y="1086515"/>
                  <a:pt x="17" y="1006505"/>
                </a:cubicBezTo>
                <a:cubicBezTo>
                  <a:pt x="2557" y="926495"/>
                  <a:pt x="316247" y="821085"/>
                  <a:pt x="426737" y="701705"/>
                </a:cubicBezTo>
                <a:cubicBezTo>
                  <a:pt x="537227" y="582325"/>
                  <a:pt x="617237" y="413415"/>
                  <a:pt x="662957" y="290225"/>
                </a:cubicBezTo>
                <a:cubicBezTo>
                  <a:pt x="708677" y="167035"/>
                  <a:pt x="872507" y="12095"/>
                  <a:pt x="975377" y="665"/>
                </a:cubicBezTo>
                <a:cubicBezTo>
                  <a:pt x="1078247" y="-10765"/>
                  <a:pt x="1195087" y="127665"/>
                  <a:pt x="1280177" y="221645"/>
                </a:cubicBezTo>
                <a:close/>
              </a:path>
            </a:pathLst>
          </a:custGeom>
          <a:blipFill dpi="0" rotWithShape="1">
            <a:blip r:embed="rId10">
              <a:extLst>
                <a:ext uri="{28A0092B-C50C-407E-A947-70E740481C1C}">
                  <a14:useLocalDpi xmlns:a14="http://schemas.microsoft.com/office/drawing/2010/main" val="0"/>
                </a:ext>
              </a:extLst>
            </a:blip>
            <a:srcRect/>
            <a:stretch>
              <a:fillRect l="-55592" t="-39619" r="-23646" b="-3961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9221" name="Image 9220">
            <a:extLst>
              <a:ext uri="{FF2B5EF4-FFF2-40B4-BE49-F238E27FC236}">
                <a16:creationId xmlns:a16="http://schemas.microsoft.com/office/drawing/2014/main" id="{641AB04E-4409-4D62-B75E-909AD7A90DB3}"/>
              </a:ext>
            </a:extLst>
          </p:cNvPr>
          <p:cNvPicPr>
            <a:picLocks noChangeAspect="1"/>
          </p:cNvPicPr>
          <p:nvPr/>
        </p:nvPicPr>
        <p:blipFill rotWithShape="1">
          <a:blip r:embed="rId11">
            <a:extLst>
              <a:ext uri="{28A0092B-C50C-407E-A947-70E740481C1C}">
                <a14:useLocalDpi xmlns:a14="http://schemas.microsoft.com/office/drawing/2010/main" val="0"/>
              </a:ext>
            </a:extLst>
          </a:blip>
          <a:srcRect r="30468"/>
          <a:stretch/>
        </p:blipFill>
        <p:spPr>
          <a:xfrm>
            <a:off x="3457575" y="4441900"/>
            <a:ext cx="2157815" cy="2070609"/>
          </a:xfrm>
          <a:prstGeom prst="ellipse">
            <a:avLst/>
          </a:prstGeom>
          <a:effectLst>
            <a:softEdge rad="317500"/>
          </a:effectLst>
        </p:spPr>
      </p:pic>
      <p:sp>
        <p:nvSpPr>
          <p:cNvPr id="118" name="Freeform 58">
            <a:extLst>
              <a:ext uri="{FF2B5EF4-FFF2-40B4-BE49-F238E27FC236}">
                <a16:creationId xmlns:a16="http://schemas.microsoft.com/office/drawing/2014/main" id="{1A9A56FE-359C-4641-A32A-F59CF818A24E}"/>
              </a:ext>
            </a:extLst>
          </p:cNvPr>
          <p:cNvSpPr>
            <a:spLocks/>
          </p:cNvSpPr>
          <p:nvPr/>
        </p:nvSpPr>
        <p:spPr bwMode="auto">
          <a:xfrm>
            <a:off x="6840448" y="2917551"/>
            <a:ext cx="158884" cy="2467775"/>
          </a:xfrm>
          <a:custGeom>
            <a:avLst/>
            <a:gdLst>
              <a:gd name="T0" fmla="*/ 2147483647 w 80"/>
              <a:gd name="T1" fmla="*/ 0 h 1427"/>
              <a:gd name="T2" fmla="*/ 2147483647 w 80"/>
              <a:gd name="T3" fmla="*/ 2147483647 h 1427"/>
              <a:gd name="T4" fmla="*/ 2147483647 w 80"/>
              <a:gd name="T5" fmla="*/ 2147483647 h 1427"/>
              <a:gd name="T6" fmla="*/ 2147483647 w 80"/>
              <a:gd name="T7" fmla="*/ 2147483647 h 1427"/>
              <a:gd name="T8" fmla="*/ 0 w 80"/>
              <a:gd name="T9" fmla="*/ 2147483647 h 1427"/>
              <a:gd name="T10" fmla="*/ 2147483647 w 80"/>
              <a:gd name="T11" fmla="*/ 2147483647 h 1427"/>
              <a:gd name="T12" fmla="*/ 2147483647 w 80"/>
              <a:gd name="T13" fmla="*/ 2147483647 h 1427"/>
              <a:gd name="T14" fmla="*/ 2147483647 w 80"/>
              <a:gd name="T15" fmla="*/ 2147483647 h 1427"/>
              <a:gd name="T16" fmla="*/ 2147483647 w 80"/>
              <a:gd name="T17" fmla="*/ 2147483647 h 1427"/>
              <a:gd name="T18" fmla="*/ 2147483647 w 80"/>
              <a:gd name="T19" fmla="*/ 2147483647 h 1427"/>
              <a:gd name="T20" fmla="*/ 2147483647 w 80"/>
              <a:gd name="T21" fmla="*/ 2147483647 h 1427"/>
              <a:gd name="T22" fmla="*/ 2147483647 w 80"/>
              <a:gd name="T23" fmla="*/ 2147483647 h 1427"/>
              <a:gd name="T24" fmla="*/ 2147483647 w 80"/>
              <a:gd name="T25" fmla="*/ 2147483647 h 14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1427"/>
              <a:gd name="T41" fmla="*/ 80 w 80"/>
              <a:gd name="T42" fmla="*/ 1427 h 14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 h="1427">
                <a:moveTo>
                  <a:pt x="33" y="0"/>
                </a:moveTo>
                <a:cubicBezTo>
                  <a:pt x="25" y="27"/>
                  <a:pt x="15" y="53"/>
                  <a:pt x="7" y="80"/>
                </a:cubicBezTo>
                <a:cubicBezTo>
                  <a:pt x="15" y="157"/>
                  <a:pt x="43" y="226"/>
                  <a:pt x="60" y="301"/>
                </a:cubicBezTo>
                <a:cubicBezTo>
                  <a:pt x="56" y="356"/>
                  <a:pt x="62" y="431"/>
                  <a:pt x="20" y="476"/>
                </a:cubicBezTo>
                <a:cubicBezTo>
                  <a:pt x="12" y="498"/>
                  <a:pt x="6" y="520"/>
                  <a:pt x="0" y="543"/>
                </a:cubicBezTo>
                <a:cubicBezTo>
                  <a:pt x="7" y="596"/>
                  <a:pt x="16" y="652"/>
                  <a:pt x="33" y="703"/>
                </a:cubicBezTo>
                <a:cubicBezTo>
                  <a:pt x="48" y="747"/>
                  <a:pt x="70" y="786"/>
                  <a:pt x="80" y="831"/>
                </a:cubicBezTo>
                <a:cubicBezTo>
                  <a:pt x="74" y="871"/>
                  <a:pt x="64" y="916"/>
                  <a:pt x="33" y="944"/>
                </a:cubicBezTo>
                <a:cubicBezTo>
                  <a:pt x="48" y="1020"/>
                  <a:pt x="51" y="1097"/>
                  <a:pt x="67" y="1172"/>
                </a:cubicBezTo>
                <a:cubicBezTo>
                  <a:pt x="62" y="1198"/>
                  <a:pt x="56" y="1221"/>
                  <a:pt x="47" y="1246"/>
                </a:cubicBezTo>
                <a:cubicBezTo>
                  <a:pt x="53" y="1300"/>
                  <a:pt x="48" y="1298"/>
                  <a:pt x="60" y="1333"/>
                </a:cubicBezTo>
                <a:cubicBezTo>
                  <a:pt x="64" y="1346"/>
                  <a:pt x="74" y="1373"/>
                  <a:pt x="74" y="1373"/>
                </a:cubicBezTo>
                <a:cubicBezTo>
                  <a:pt x="66" y="1417"/>
                  <a:pt x="67" y="1427"/>
                  <a:pt x="67" y="1400"/>
                </a:cubicBezTo>
              </a:path>
            </a:pathLst>
          </a:custGeom>
          <a:noFill/>
          <a:ln w="38100">
            <a:solidFill>
              <a:schemeClr val="bg2"/>
            </a:solidFill>
            <a:prstDash val="sysDot"/>
            <a:round/>
            <a:headEnd/>
            <a:tailEnd type="triangle" w="med" len="med"/>
          </a:ln>
        </p:spPr>
        <p:txBody>
          <a:bodyPr/>
          <a:lstStyle/>
          <a:p>
            <a:endParaRPr lang="fr-FR"/>
          </a:p>
        </p:txBody>
      </p:sp>
      <p:sp>
        <p:nvSpPr>
          <p:cNvPr id="119" name="Arc 70">
            <a:extLst>
              <a:ext uri="{FF2B5EF4-FFF2-40B4-BE49-F238E27FC236}">
                <a16:creationId xmlns:a16="http://schemas.microsoft.com/office/drawing/2014/main" id="{0D5D2528-9E4D-4C6D-9B6E-0C92D7F42AAB}"/>
              </a:ext>
            </a:extLst>
          </p:cNvPr>
          <p:cNvSpPr>
            <a:spLocks/>
          </p:cNvSpPr>
          <p:nvPr/>
        </p:nvSpPr>
        <p:spPr bwMode="auto">
          <a:xfrm flipH="1">
            <a:off x="6248400" y="2894276"/>
            <a:ext cx="1467568" cy="2115231"/>
          </a:xfrm>
          <a:custGeom>
            <a:avLst/>
            <a:gdLst>
              <a:gd name="T0" fmla="*/ 0 w 23995"/>
              <a:gd name="T1" fmla="*/ 2147483647 h 21600"/>
              <a:gd name="T2" fmla="*/ 2147483647 w 23995"/>
              <a:gd name="T3" fmla="*/ 2147483647 h 21600"/>
              <a:gd name="T4" fmla="*/ 2147483647 w 23995"/>
              <a:gd name="T5" fmla="*/ 2147483647 h 21600"/>
              <a:gd name="T6" fmla="*/ 0 60000 65536"/>
              <a:gd name="T7" fmla="*/ 0 60000 65536"/>
              <a:gd name="T8" fmla="*/ 0 60000 65536"/>
              <a:gd name="T9" fmla="*/ 0 w 23995"/>
              <a:gd name="T10" fmla="*/ 0 h 21600"/>
              <a:gd name="T11" fmla="*/ 23995 w 23995"/>
              <a:gd name="T12" fmla="*/ 21600 h 21600"/>
              <a:gd name="connsiteX0" fmla="*/ 1489 w 25484"/>
              <a:gd name="connsiteY0" fmla="*/ 255 h 21600"/>
              <a:gd name="connsiteX1" fmla="*/ 4799 w 25484"/>
              <a:gd name="connsiteY1" fmla="*/ 0 h 21600"/>
              <a:gd name="connsiteX2" fmla="*/ 25484 w 25484"/>
              <a:gd name="connsiteY2" fmla="*/ 15379 h 21600"/>
              <a:gd name="connsiteX0" fmla="*/ 0 w 25484"/>
              <a:gd name="connsiteY0" fmla="*/ 3969 h 21600"/>
              <a:gd name="connsiteX1" fmla="*/ 4799 w 25484"/>
              <a:gd name="connsiteY1" fmla="*/ 0 h 21600"/>
              <a:gd name="connsiteX2" fmla="*/ 25484 w 25484"/>
              <a:gd name="connsiteY2" fmla="*/ 15379 h 21600"/>
              <a:gd name="connsiteX3" fmla="*/ 4799 w 25484"/>
              <a:gd name="connsiteY3" fmla="*/ 21600 h 21600"/>
              <a:gd name="connsiteX4" fmla="*/ 0 w 25484"/>
              <a:gd name="connsiteY4" fmla="*/ 3969 h 21600"/>
              <a:gd name="connsiteX0" fmla="*/ 4799 w 25484"/>
              <a:gd name="connsiteY0" fmla="*/ 0 h 21600"/>
              <a:gd name="connsiteX1" fmla="*/ 25484 w 25484"/>
              <a:gd name="connsiteY1" fmla="*/ 15379 h 21600"/>
              <a:gd name="connsiteX0" fmla="*/ 0 w 25484"/>
              <a:gd name="connsiteY0" fmla="*/ 3969 h 21600"/>
              <a:gd name="connsiteX1" fmla="*/ 4799 w 25484"/>
              <a:gd name="connsiteY1" fmla="*/ 0 h 21600"/>
              <a:gd name="connsiteX2" fmla="*/ 25484 w 25484"/>
              <a:gd name="connsiteY2" fmla="*/ 15379 h 21600"/>
              <a:gd name="connsiteX3" fmla="*/ 4799 w 25484"/>
              <a:gd name="connsiteY3" fmla="*/ 21600 h 21600"/>
              <a:gd name="connsiteX4" fmla="*/ 0 w 25484"/>
              <a:gd name="connsiteY4" fmla="*/ 3969 h 21600"/>
              <a:gd name="connsiteX0" fmla="*/ 4799 w 25484"/>
              <a:gd name="connsiteY0" fmla="*/ 1883 h 23483"/>
              <a:gd name="connsiteX1" fmla="*/ 25484 w 25484"/>
              <a:gd name="connsiteY1" fmla="*/ 17262 h 23483"/>
              <a:gd name="connsiteX0" fmla="*/ 0 w 25484"/>
              <a:gd name="connsiteY0" fmla="*/ 5852 h 23483"/>
              <a:gd name="connsiteX1" fmla="*/ 3517 w 25484"/>
              <a:gd name="connsiteY1" fmla="*/ 0 h 23483"/>
              <a:gd name="connsiteX2" fmla="*/ 25484 w 25484"/>
              <a:gd name="connsiteY2" fmla="*/ 17262 h 23483"/>
              <a:gd name="connsiteX3" fmla="*/ 4799 w 25484"/>
              <a:gd name="connsiteY3" fmla="*/ 23483 h 23483"/>
              <a:gd name="connsiteX4" fmla="*/ 0 w 25484"/>
              <a:gd name="connsiteY4" fmla="*/ 5852 h 23483"/>
              <a:gd name="connsiteX0" fmla="*/ 3104 w 25484"/>
              <a:gd name="connsiteY0" fmla="*/ 0 h 23563"/>
              <a:gd name="connsiteX1" fmla="*/ 25484 w 25484"/>
              <a:gd name="connsiteY1" fmla="*/ 17342 h 23563"/>
              <a:gd name="connsiteX0" fmla="*/ 0 w 25484"/>
              <a:gd name="connsiteY0" fmla="*/ 5932 h 23563"/>
              <a:gd name="connsiteX1" fmla="*/ 3517 w 25484"/>
              <a:gd name="connsiteY1" fmla="*/ 80 h 23563"/>
              <a:gd name="connsiteX2" fmla="*/ 25484 w 25484"/>
              <a:gd name="connsiteY2" fmla="*/ 17342 h 23563"/>
              <a:gd name="connsiteX3" fmla="*/ 4799 w 25484"/>
              <a:gd name="connsiteY3" fmla="*/ 23563 h 23563"/>
              <a:gd name="connsiteX4" fmla="*/ 0 w 25484"/>
              <a:gd name="connsiteY4" fmla="*/ 5932 h 235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84" h="23563" fill="none" extrusionOk="0">
                <a:moveTo>
                  <a:pt x="3104" y="0"/>
                </a:moveTo>
                <a:cubicBezTo>
                  <a:pt x="12637" y="0"/>
                  <a:pt x="22738" y="8213"/>
                  <a:pt x="25484" y="17342"/>
                </a:cubicBezTo>
              </a:path>
              <a:path w="25484" h="23563" stroke="0" extrusionOk="0">
                <a:moveTo>
                  <a:pt x="0" y="5932"/>
                </a:moveTo>
                <a:cubicBezTo>
                  <a:pt x="1095" y="5762"/>
                  <a:pt x="2408" y="79"/>
                  <a:pt x="3517" y="80"/>
                </a:cubicBezTo>
                <a:cubicBezTo>
                  <a:pt x="13050" y="80"/>
                  <a:pt x="22738" y="8213"/>
                  <a:pt x="25484" y="17342"/>
                </a:cubicBezTo>
                <a:lnTo>
                  <a:pt x="4799" y="23563"/>
                </a:lnTo>
                <a:cubicBezTo>
                  <a:pt x="3696" y="16448"/>
                  <a:pt x="1103" y="13047"/>
                  <a:pt x="0" y="5932"/>
                </a:cubicBezTo>
                <a:close/>
              </a:path>
            </a:pathLst>
          </a:custGeom>
          <a:noFill/>
          <a:ln w="38100">
            <a:solidFill>
              <a:schemeClr val="bg2"/>
            </a:solidFill>
            <a:prstDash val="sysDot"/>
            <a:round/>
            <a:headEnd/>
            <a:tailEnd type="triangle" w="med" len="med"/>
          </a:ln>
        </p:spPr>
        <p:txBody>
          <a:bodyPr wrap="none" anchor="ctr"/>
          <a:lstStyle/>
          <a:p>
            <a:endParaRPr lang="fr-FR"/>
          </a:p>
        </p:txBody>
      </p:sp>
      <p:sp>
        <p:nvSpPr>
          <p:cNvPr id="120" name="Freeform 58">
            <a:extLst>
              <a:ext uri="{FF2B5EF4-FFF2-40B4-BE49-F238E27FC236}">
                <a16:creationId xmlns:a16="http://schemas.microsoft.com/office/drawing/2014/main" id="{1B7C7B28-4960-440D-8A16-8C2CDB72505C}"/>
              </a:ext>
            </a:extLst>
          </p:cNvPr>
          <p:cNvSpPr>
            <a:spLocks/>
          </p:cNvSpPr>
          <p:nvPr/>
        </p:nvSpPr>
        <p:spPr bwMode="auto">
          <a:xfrm>
            <a:off x="7386985" y="2626519"/>
            <a:ext cx="90002" cy="1304097"/>
          </a:xfrm>
          <a:custGeom>
            <a:avLst/>
            <a:gdLst>
              <a:gd name="T0" fmla="*/ 2147483647 w 80"/>
              <a:gd name="T1" fmla="*/ 0 h 1427"/>
              <a:gd name="T2" fmla="*/ 2147483647 w 80"/>
              <a:gd name="T3" fmla="*/ 2147483647 h 1427"/>
              <a:gd name="T4" fmla="*/ 2147483647 w 80"/>
              <a:gd name="T5" fmla="*/ 2147483647 h 1427"/>
              <a:gd name="T6" fmla="*/ 2147483647 w 80"/>
              <a:gd name="T7" fmla="*/ 2147483647 h 1427"/>
              <a:gd name="T8" fmla="*/ 0 w 80"/>
              <a:gd name="T9" fmla="*/ 2147483647 h 1427"/>
              <a:gd name="T10" fmla="*/ 2147483647 w 80"/>
              <a:gd name="T11" fmla="*/ 2147483647 h 1427"/>
              <a:gd name="T12" fmla="*/ 2147483647 w 80"/>
              <a:gd name="T13" fmla="*/ 2147483647 h 1427"/>
              <a:gd name="T14" fmla="*/ 2147483647 w 80"/>
              <a:gd name="T15" fmla="*/ 2147483647 h 1427"/>
              <a:gd name="T16" fmla="*/ 2147483647 w 80"/>
              <a:gd name="T17" fmla="*/ 2147483647 h 1427"/>
              <a:gd name="T18" fmla="*/ 2147483647 w 80"/>
              <a:gd name="T19" fmla="*/ 2147483647 h 1427"/>
              <a:gd name="T20" fmla="*/ 2147483647 w 80"/>
              <a:gd name="T21" fmla="*/ 2147483647 h 1427"/>
              <a:gd name="T22" fmla="*/ 2147483647 w 80"/>
              <a:gd name="T23" fmla="*/ 2147483647 h 1427"/>
              <a:gd name="T24" fmla="*/ 2147483647 w 80"/>
              <a:gd name="T25" fmla="*/ 2147483647 h 14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1427"/>
              <a:gd name="T41" fmla="*/ 80 w 80"/>
              <a:gd name="T42" fmla="*/ 1427 h 14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 h="1427">
                <a:moveTo>
                  <a:pt x="33" y="0"/>
                </a:moveTo>
                <a:cubicBezTo>
                  <a:pt x="25" y="27"/>
                  <a:pt x="15" y="53"/>
                  <a:pt x="7" y="80"/>
                </a:cubicBezTo>
                <a:cubicBezTo>
                  <a:pt x="15" y="157"/>
                  <a:pt x="43" y="226"/>
                  <a:pt x="60" y="301"/>
                </a:cubicBezTo>
                <a:cubicBezTo>
                  <a:pt x="56" y="356"/>
                  <a:pt x="62" y="431"/>
                  <a:pt x="20" y="476"/>
                </a:cubicBezTo>
                <a:cubicBezTo>
                  <a:pt x="12" y="498"/>
                  <a:pt x="6" y="520"/>
                  <a:pt x="0" y="543"/>
                </a:cubicBezTo>
                <a:cubicBezTo>
                  <a:pt x="7" y="596"/>
                  <a:pt x="16" y="652"/>
                  <a:pt x="33" y="703"/>
                </a:cubicBezTo>
                <a:cubicBezTo>
                  <a:pt x="48" y="747"/>
                  <a:pt x="70" y="786"/>
                  <a:pt x="80" y="831"/>
                </a:cubicBezTo>
                <a:cubicBezTo>
                  <a:pt x="74" y="871"/>
                  <a:pt x="64" y="916"/>
                  <a:pt x="33" y="944"/>
                </a:cubicBezTo>
                <a:cubicBezTo>
                  <a:pt x="48" y="1020"/>
                  <a:pt x="51" y="1097"/>
                  <a:pt x="67" y="1172"/>
                </a:cubicBezTo>
                <a:cubicBezTo>
                  <a:pt x="62" y="1198"/>
                  <a:pt x="56" y="1221"/>
                  <a:pt x="47" y="1246"/>
                </a:cubicBezTo>
                <a:cubicBezTo>
                  <a:pt x="53" y="1300"/>
                  <a:pt x="48" y="1298"/>
                  <a:pt x="60" y="1333"/>
                </a:cubicBezTo>
                <a:cubicBezTo>
                  <a:pt x="64" y="1346"/>
                  <a:pt x="74" y="1373"/>
                  <a:pt x="74" y="1373"/>
                </a:cubicBezTo>
                <a:cubicBezTo>
                  <a:pt x="66" y="1417"/>
                  <a:pt x="67" y="1427"/>
                  <a:pt x="67" y="1400"/>
                </a:cubicBezTo>
              </a:path>
            </a:pathLst>
          </a:custGeom>
          <a:noFill/>
          <a:ln w="38100">
            <a:solidFill>
              <a:schemeClr val="bg2"/>
            </a:solidFill>
            <a:prstDash val="sysDot"/>
            <a:round/>
            <a:headEnd/>
            <a:tailEnd type="triangle" w="med" len="med"/>
          </a:ln>
        </p:spPr>
        <p:txBody>
          <a:bodyPr/>
          <a:lstStyle/>
          <a:p>
            <a:endParaRPr lang="fr-FR"/>
          </a:p>
        </p:txBody>
      </p:sp>
      <p:sp>
        <p:nvSpPr>
          <p:cNvPr id="121" name="Text Box 299">
            <a:extLst>
              <a:ext uri="{FF2B5EF4-FFF2-40B4-BE49-F238E27FC236}">
                <a16:creationId xmlns:a16="http://schemas.microsoft.com/office/drawing/2014/main" id="{41FFEAF7-85AE-4BEF-8778-7C93DE1A2908}"/>
              </a:ext>
            </a:extLst>
          </p:cNvPr>
          <p:cNvSpPr txBox="1">
            <a:spLocks noChangeArrowheads="1"/>
          </p:cNvSpPr>
          <p:nvPr/>
        </p:nvSpPr>
        <p:spPr bwMode="auto">
          <a:xfrm>
            <a:off x="7163965" y="2476754"/>
            <a:ext cx="2501453" cy="417522"/>
          </a:xfrm>
          <a:prstGeom prst="rect">
            <a:avLst/>
          </a:prstGeom>
          <a:noFill/>
          <a:ln w="9525" algn="in">
            <a:noFill/>
            <a:miter lim="800000"/>
            <a:headEnd/>
            <a:tailEnd/>
          </a:ln>
        </p:spPr>
        <p:txBody>
          <a:bodyPr lIns="36576" tIns="36576" rIns="36576" bIns="36576"/>
          <a:lstStyle/>
          <a:p>
            <a:r>
              <a:rPr lang="fr-FR" b="1">
                <a:solidFill>
                  <a:schemeClr val="bg2"/>
                </a:solidFill>
                <a:cs typeface="Tahoma" pitchFamily="34" charset="0"/>
              </a:rPr>
              <a:t>Engrais chimique</a:t>
            </a:r>
            <a:endParaRPr lang="fr-FR">
              <a:solidFill>
                <a:schemeClr val="bg2"/>
              </a:solidFill>
              <a:cs typeface="Tahoma" pitchFamily="34" charset="0"/>
            </a:endParaRPr>
          </a:p>
        </p:txBody>
      </p:sp>
      <p:sp>
        <p:nvSpPr>
          <p:cNvPr id="122" name="ZoneTexte 228">
            <a:extLst>
              <a:ext uri="{FF2B5EF4-FFF2-40B4-BE49-F238E27FC236}">
                <a16:creationId xmlns:a16="http://schemas.microsoft.com/office/drawing/2014/main" id="{D041AFCE-F19C-47C8-A100-F60B6DD734E6}"/>
              </a:ext>
            </a:extLst>
          </p:cNvPr>
          <p:cNvSpPr txBox="1">
            <a:spLocks noChangeArrowheads="1"/>
          </p:cNvSpPr>
          <p:nvPr/>
        </p:nvSpPr>
        <p:spPr bwMode="auto">
          <a:xfrm>
            <a:off x="6924153" y="1837095"/>
            <a:ext cx="4711864" cy="400110"/>
          </a:xfrm>
          <a:prstGeom prst="rect">
            <a:avLst/>
          </a:prstGeom>
          <a:noFill/>
          <a:ln w="9525">
            <a:noFill/>
            <a:miter lim="800000"/>
            <a:headEnd/>
            <a:tailEnd/>
          </a:ln>
        </p:spPr>
        <p:txBody>
          <a:bodyPr wrap="square">
            <a:spAutoFit/>
          </a:bodyPr>
          <a:lstStyle/>
          <a:p>
            <a:pPr algn="ctr"/>
            <a:r>
              <a:rPr lang="fr-FR" sz="2000">
                <a:solidFill>
                  <a:schemeClr val="bg2"/>
                </a:solidFill>
                <a:latin typeface="Intro Rust Base Line" panose="00000500000000000000" pitchFamily="2" charset="0"/>
              </a:rPr>
              <a:t>APPROCHE CONVENTIONNELLE</a:t>
            </a:r>
          </a:p>
        </p:txBody>
      </p:sp>
      <p:sp>
        <p:nvSpPr>
          <p:cNvPr id="123" name="ZoneTexte 228">
            <a:extLst>
              <a:ext uri="{FF2B5EF4-FFF2-40B4-BE49-F238E27FC236}">
                <a16:creationId xmlns:a16="http://schemas.microsoft.com/office/drawing/2014/main" id="{D2CA5917-C816-4F98-8AC9-79A19823F608}"/>
              </a:ext>
            </a:extLst>
          </p:cNvPr>
          <p:cNvSpPr txBox="1">
            <a:spLocks noChangeArrowheads="1"/>
          </p:cNvSpPr>
          <p:nvPr/>
        </p:nvSpPr>
        <p:spPr bwMode="auto">
          <a:xfrm>
            <a:off x="358253" y="1837095"/>
            <a:ext cx="4711864" cy="400110"/>
          </a:xfrm>
          <a:prstGeom prst="rect">
            <a:avLst/>
          </a:prstGeom>
          <a:noFill/>
          <a:ln w="9525">
            <a:noFill/>
            <a:miter lim="800000"/>
            <a:headEnd/>
            <a:tailEnd/>
          </a:ln>
        </p:spPr>
        <p:txBody>
          <a:bodyPr wrap="square">
            <a:spAutoFit/>
          </a:bodyPr>
          <a:lstStyle/>
          <a:p>
            <a:pPr algn="ctr"/>
            <a:r>
              <a:rPr lang="fr-FR" sz="2000">
                <a:solidFill>
                  <a:schemeClr val="accent1"/>
                </a:solidFill>
                <a:latin typeface="Intro Rust Base Line" panose="00000500000000000000" pitchFamily="2" charset="0"/>
              </a:rPr>
              <a:t>APPROCHE Biologique</a:t>
            </a:r>
          </a:p>
        </p:txBody>
      </p:sp>
      <p:sp>
        <p:nvSpPr>
          <p:cNvPr id="124" name="Text Box 299">
            <a:extLst>
              <a:ext uri="{FF2B5EF4-FFF2-40B4-BE49-F238E27FC236}">
                <a16:creationId xmlns:a16="http://schemas.microsoft.com/office/drawing/2014/main" id="{2A8FAEDB-AF6D-4193-AD2E-5285DCC2B21C}"/>
              </a:ext>
            </a:extLst>
          </p:cNvPr>
          <p:cNvSpPr txBox="1">
            <a:spLocks noChangeArrowheads="1"/>
          </p:cNvSpPr>
          <p:nvPr/>
        </p:nvSpPr>
        <p:spPr bwMode="auto">
          <a:xfrm>
            <a:off x="2049668" y="2412776"/>
            <a:ext cx="1113033" cy="417522"/>
          </a:xfrm>
          <a:prstGeom prst="rect">
            <a:avLst/>
          </a:prstGeom>
          <a:noFill/>
          <a:ln w="9525" algn="in">
            <a:noFill/>
            <a:miter lim="800000"/>
            <a:headEnd/>
            <a:tailEnd/>
          </a:ln>
        </p:spPr>
        <p:txBody>
          <a:bodyPr lIns="36576" tIns="36576" rIns="36576" bIns="36576"/>
          <a:lstStyle/>
          <a:p>
            <a:r>
              <a:rPr lang="fr-FR" b="1">
                <a:solidFill>
                  <a:schemeClr val="accent1"/>
                </a:solidFill>
                <a:cs typeface="Tahoma" pitchFamily="34" charset="0"/>
              </a:rPr>
              <a:t>Fumier</a:t>
            </a:r>
            <a:endParaRPr lang="fr-FR">
              <a:solidFill>
                <a:schemeClr val="accent1"/>
              </a:solidFill>
              <a:cs typeface="Tahoma" pitchFamily="34" charset="0"/>
            </a:endParaRPr>
          </a:p>
        </p:txBody>
      </p:sp>
      <p:sp>
        <p:nvSpPr>
          <p:cNvPr id="125" name="Text Box 299">
            <a:extLst>
              <a:ext uri="{FF2B5EF4-FFF2-40B4-BE49-F238E27FC236}">
                <a16:creationId xmlns:a16="http://schemas.microsoft.com/office/drawing/2014/main" id="{99DB7565-495F-4D36-84DB-AD01CE40B082}"/>
              </a:ext>
            </a:extLst>
          </p:cNvPr>
          <p:cNvSpPr txBox="1">
            <a:spLocks noChangeArrowheads="1"/>
          </p:cNvSpPr>
          <p:nvPr/>
        </p:nvSpPr>
        <p:spPr bwMode="auto">
          <a:xfrm>
            <a:off x="3520910" y="3359851"/>
            <a:ext cx="1113033" cy="417522"/>
          </a:xfrm>
          <a:prstGeom prst="rect">
            <a:avLst/>
          </a:prstGeom>
          <a:noFill/>
          <a:ln w="9525" algn="in">
            <a:noFill/>
            <a:miter lim="800000"/>
            <a:headEnd/>
            <a:tailEnd/>
          </a:ln>
        </p:spPr>
        <p:txBody>
          <a:bodyPr lIns="36576" tIns="36576" rIns="36576" bIns="36576"/>
          <a:lstStyle/>
          <a:p>
            <a:r>
              <a:rPr lang="fr-FR" b="1">
                <a:solidFill>
                  <a:schemeClr val="accent1"/>
                </a:solidFill>
                <a:cs typeface="Tahoma" pitchFamily="34" charset="0"/>
              </a:rPr>
              <a:t>Compost</a:t>
            </a:r>
            <a:endParaRPr lang="fr-FR">
              <a:solidFill>
                <a:schemeClr val="accent1"/>
              </a:solidFill>
              <a:cs typeface="Tahoma" pitchFamily="34" charset="0"/>
            </a:endParaRPr>
          </a:p>
        </p:txBody>
      </p:sp>
      <p:sp>
        <p:nvSpPr>
          <p:cNvPr id="126" name="Text Box 299">
            <a:extLst>
              <a:ext uri="{FF2B5EF4-FFF2-40B4-BE49-F238E27FC236}">
                <a16:creationId xmlns:a16="http://schemas.microsoft.com/office/drawing/2014/main" id="{4DC023B5-2ADD-4F36-8339-A380060A94C2}"/>
              </a:ext>
            </a:extLst>
          </p:cNvPr>
          <p:cNvSpPr txBox="1">
            <a:spLocks noChangeArrowheads="1"/>
          </p:cNvSpPr>
          <p:nvPr/>
        </p:nvSpPr>
        <p:spPr bwMode="auto">
          <a:xfrm>
            <a:off x="1410927" y="5154668"/>
            <a:ext cx="2226066" cy="1069867"/>
          </a:xfrm>
          <a:prstGeom prst="rect">
            <a:avLst/>
          </a:prstGeom>
          <a:noFill/>
          <a:ln w="9525" algn="in">
            <a:noFill/>
            <a:miter lim="800000"/>
            <a:headEnd/>
            <a:tailEnd/>
          </a:ln>
        </p:spPr>
        <p:txBody>
          <a:bodyPr lIns="36576" tIns="36576" rIns="36576" bIns="36576"/>
          <a:lstStyle/>
          <a:p>
            <a:pPr algn="ctr"/>
            <a:r>
              <a:rPr lang="fr-FR" b="1">
                <a:solidFill>
                  <a:schemeClr val="tx1">
                    <a:lumMod val="50000"/>
                    <a:lumOff val="50000"/>
                  </a:schemeClr>
                </a:solidFill>
                <a:cs typeface="Tahoma" pitchFamily="34" charset="0"/>
              </a:rPr>
              <a:t>Vie du sol ; vers de terre, bactéries, champignons …</a:t>
            </a:r>
            <a:endParaRPr lang="fr-FR">
              <a:solidFill>
                <a:schemeClr val="tx1">
                  <a:lumMod val="50000"/>
                  <a:lumOff val="50000"/>
                </a:schemeClr>
              </a:solidFill>
              <a:cs typeface="Tahoma" pitchFamily="34" charset="0"/>
            </a:endParaRPr>
          </a:p>
        </p:txBody>
      </p:sp>
      <p:sp>
        <p:nvSpPr>
          <p:cNvPr id="127" name="Text Box 299">
            <a:extLst>
              <a:ext uri="{FF2B5EF4-FFF2-40B4-BE49-F238E27FC236}">
                <a16:creationId xmlns:a16="http://schemas.microsoft.com/office/drawing/2014/main" id="{10716291-09BF-422B-91E8-996B88D42D03}"/>
              </a:ext>
            </a:extLst>
          </p:cNvPr>
          <p:cNvSpPr txBox="1">
            <a:spLocks noChangeArrowheads="1"/>
          </p:cNvSpPr>
          <p:nvPr/>
        </p:nvSpPr>
        <p:spPr bwMode="auto">
          <a:xfrm>
            <a:off x="9224916" y="5607768"/>
            <a:ext cx="2226066" cy="1069867"/>
          </a:xfrm>
          <a:prstGeom prst="rect">
            <a:avLst/>
          </a:prstGeom>
          <a:noFill/>
          <a:ln w="9525" algn="in">
            <a:noFill/>
            <a:miter lim="800000"/>
            <a:headEnd/>
            <a:tailEnd/>
          </a:ln>
        </p:spPr>
        <p:txBody>
          <a:bodyPr lIns="36576" tIns="36576" rIns="36576" bIns="36576"/>
          <a:lstStyle/>
          <a:p>
            <a:pPr algn="ctr"/>
            <a:r>
              <a:rPr lang="fr-FR" b="1" dirty="0">
                <a:solidFill>
                  <a:schemeClr val="tx2"/>
                </a:solidFill>
                <a:cs typeface="Tahoma" pitchFamily="34" charset="0"/>
              </a:rPr>
              <a:t>Nappe phréatique polluée</a:t>
            </a:r>
            <a:endParaRPr lang="fr-FR" dirty="0">
              <a:solidFill>
                <a:schemeClr val="tx2"/>
              </a:solidFill>
              <a:cs typeface="Tahoma" pitchFamily="34" charset="0"/>
            </a:endParaRPr>
          </a:p>
        </p:txBody>
      </p:sp>
      <p:sp>
        <p:nvSpPr>
          <p:cNvPr id="128" name="Text Box 299">
            <a:extLst>
              <a:ext uri="{FF2B5EF4-FFF2-40B4-BE49-F238E27FC236}">
                <a16:creationId xmlns:a16="http://schemas.microsoft.com/office/drawing/2014/main" id="{0A48D692-DE1D-4220-8C45-E095622AC394}"/>
              </a:ext>
            </a:extLst>
          </p:cNvPr>
          <p:cNvSpPr txBox="1">
            <a:spLocks noChangeArrowheads="1"/>
          </p:cNvSpPr>
          <p:nvPr/>
        </p:nvSpPr>
        <p:spPr bwMode="auto">
          <a:xfrm>
            <a:off x="8555007" y="4613799"/>
            <a:ext cx="2226066" cy="657071"/>
          </a:xfrm>
          <a:prstGeom prst="rect">
            <a:avLst/>
          </a:prstGeom>
          <a:noFill/>
          <a:ln w="9525" algn="in">
            <a:noFill/>
            <a:miter lim="800000"/>
            <a:headEnd/>
            <a:tailEnd/>
          </a:ln>
        </p:spPr>
        <p:txBody>
          <a:bodyPr lIns="36576" tIns="36576" rIns="36576" bIns="36576"/>
          <a:lstStyle/>
          <a:p>
            <a:pPr algn="ctr"/>
            <a:r>
              <a:rPr lang="fr-FR" b="1">
                <a:solidFill>
                  <a:schemeClr val="bg1"/>
                </a:solidFill>
                <a:cs typeface="Tahoma" pitchFamily="34" charset="0"/>
              </a:rPr>
              <a:t>Lac asphyxié</a:t>
            </a:r>
            <a:endParaRPr lang="fr-FR">
              <a:solidFill>
                <a:schemeClr val="bg1"/>
              </a:solidFill>
              <a:cs typeface="Tahoma" pitchFamily="34" charset="0"/>
            </a:endParaRPr>
          </a:p>
        </p:txBody>
      </p:sp>
      <p:cxnSp>
        <p:nvCxnSpPr>
          <p:cNvPr id="9227" name="Connecteur droit avec flèche 9226">
            <a:extLst>
              <a:ext uri="{FF2B5EF4-FFF2-40B4-BE49-F238E27FC236}">
                <a16:creationId xmlns:a16="http://schemas.microsoft.com/office/drawing/2014/main" id="{5B9B1BBA-EDD6-4D90-BDD7-5E3C9E3B40A9}"/>
              </a:ext>
            </a:extLst>
          </p:cNvPr>
          <p:cNvCxnSpPr>
            <a:cxnSpLocks/>
            <a:endCxn id="108" idx="12"/>
          </p:cNvCxnSpPr>
          <p:nvPr/>
        </p:nvCxnSpPr>
        <p:spPr>
          <a:xfrm>
            <a:off x="2049668" y="3454159"/>
            <a:ext cx="707352" cy="43509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32" name="Connecteur droit avec flèche 131">
            <a:extLst>
              <a:ext uri="{FF2B5EF4-FFF2-40B4-BE49-F238E27FC236}">
                <a16:creationId xmlns:a16="http://schemas.microsoft.com/office/drawing/2014/main" id="{34665DB3-3F2D-46D2-9838-1FEAD86299C9}"/>
              </a:ext>
            </a:extLst>
          </p:cNvPr>
          <p:cNvCxnSpPr>
            <a:cxnSpLocks/>
          </p:cNvCxnSpPr>
          <p:nvPr/>
        </p:nvCxnSpPr>
        <p:spPr>
          <a:xfrm>
            <a:off x="3243686" y="4280814"/>
            <a:ext cx="707352" cy="435097"/>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32718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 23" descr="Une image contenant herbe, ciel, extérieur, objet d’extérieur&#10;&#10;Description générée automatiquement">
            <a:extLst>
              <a:ext uri="{FF2B5EF4-FFF2-40B4-BE49-F238E27FC236}">
                <a16:creationId xmlns:a16="http://schemas.microsoft.com/office/drawing/2014/main" id="{FEBBEABD-CA74-4BD6-B06E-73FD0C7A87E2}"/>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8889" l="2000" r="98900">
                        <a14:foregroundMark x1="11000" y1="44444" x2="15000" y2="58889"/>
                        <a14:foregroundMark x1="15000" y1="58889" x2="43200" y2="98889"/>
                        <a14:foregroundMark x1="6600" y1="50000" x2="6900" y2="68222"/>
                        <a14:foregroundMark x1="6900" y1="68222" x2="11300" y2="83111"/>
                        <a14:foregroundMark x1="11300" y1="83111" x2="23500" y2="98444"/>
                        <a14:foregroundMark x1="95500" y1="45111" x2="94000" y2="91556"/>
                        <a14:foregroundMark x1="1100" y1="47556" x2="2000" y2="79556"/>
                        <a14:foregroundMark x1="2000" y1="79556" x2="3300" y2="89111"/>
                        <a14:foregroundMark x1="98900" y1="48667" x2="97800" y2="94889"/>
                        <a14:foregroundMark x1="41800" y1="21333" x2="47300" y2="22889"/>
                        <a14:foregroundMark x1="47300" y1="22889" x2="55700" y2="20667"/>
                        <a14:foregroundMark x1="37300" y1="23111" x2="36900" y2="25778"/>
                        <a14:foregroundMark x1="37400" y1="19333" x2="45100" y2="22000"/>
                        <a14:foregroundMark x1="36900" y1="28667" x2="43800" y2="30444"/>
                        <a14:foregroundMark x1="44600" y1="27778" x2="52600" y2="30444"/>
                        <a14:foregroundMark x1="52800" y1="25111" x2="59400" y2="30000"/>
                        <a14:foregroundMark x1="61600" y1="26222" x2="62500" y2="31778"/>
                      </a14:backgroundRemoval>
                    </a14:imgEffect>
                  </a14:imgLayer>
                </a14:imgProps>
              </a:ext>
              <a:ext uri="{28A0092B-C50C-407E-A947-70E740481C1C}">
                <a14:useLocalDpi xmlns:a14="http://schemas.microsoft.com/office/drawing/2010/main" val="0"/>
              </a:ext>
            </a:extLst>
          </a:blip>
          <a:stretch>
            <a:fillRect/>
          </a:stretch>
        </p:blipFill>
        <p:spPr>
          <a:xfrm>
            <a:off x="9152450" y="2466149"/>
            <a:ext cx="2765393" cy="1244427"/>
          </a:xfrm>
          <a:prstGeom prst="ellipse">
            <a:avLst/>
          </a:prstGeom>
        </p:spPr>
      </p:pic>
      <p:sp>
        <p:nvSpPr>
          <p:cNvPr id="9218" name="Espace réservé du numéro de diapositive 3"/>
          <p:cNvSpPr>
            <a:spLocks noGrp="1"/>
          </p:cNvSpPr>
          <p:nvPr>
            <p:ph type="sldNum" sz="quarter" idx="12"/>
          </p:nvPr>
        </p:nvSpPr>
        <p:spPr>
          <a:xfrm>
            <a:off x="8610600" y="6356350"/>
            <a:ext cx="2743200" cy="365125"/>
          </a:xfrm>
          <a:noFill/>
        </p:spPr>
        <p:txBody>
          <a:bodyPr/>
          <a:lstStyle/>
          <a:p>
            <a:fld id="{9E1222BB-2B4D-4026-B564-C4F4621DB641}" type="slidenum">
              <a:rPr lang="fr-FR" smtClean="0"/>
              <a:pPr/>
              <a:t>12</a:t>
            </a:fld>
            <a:endParaRPr lang="fr-FR" dirty="0"/>
          </a:p>
        </p:txBody>
      </p:sp>
      <p:pic>
        <p:nvPicPr>
          <p:cNvPr id="22" name="Graphique 21" descr="Plante avec racines contour">
            <a:extLst>
              <a:ext uri="{FF2B5EF4-FFF2-40B4-BE49-F238E27FC236}">
                <a16:creationId xmlns:a16="http://schemas.microsoft.com/office/drawing/2014/main" id="{2185B35B-C2A0-4331-ABBC-664F58316EF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493800" y="2767772"/>
            <a:ext cx="2606657" cy="2606657"/>
          </a:xfrm>
          <a:prstGeom prst="rect">
            <a:avLst/>
          </a:prstGeom>
        </p:spPr>
      </p:pic>
      <p:sp>
        <p:nvSpPr>
          <p:cNvPr id="28" name="Forme libre : forme 27">
            <a:extLst>
              <a:ext uri="{FF2B5EF4-FFF2-40B4-BE49-F238E27FC236}">
                <a16:creationId xmlns:a16="http://schemas.microsoft.com/office/drawing/2014/main" id="{8D147660-5A80-40CC-8799-A909F79AF914}"/>
              </a:ext>
            </a:extLst>
          </p:cNvPr>
          <p:cNvSpPr/>
          <p:nvPr/>
        </p:nvSpPr>
        <p:spPr>
          <a:xfrm>
            <a:off x="6810908" y="5237739"/>
            <a:ext cx="2585426" cy="1139363"/>
          </a:xfrm>
          <a:custGeom>
            <a:avLst/>
            <a:gdLst>
              <a:gd name="connsiteX0" fmla="*/ 453908 w 2944871"/>
              <a:gd name="connsiteY0" fmla="*/ 221089 h 1218795"/>
              <a:gd name="connsiteX1" fmla="*/ 987308 w 2944871"/>
              <a:gd name="connsiteY1" fmla="*/ 109 h 1218795"/>
              <a:gd name="connsiteX2" fmla="*/ 2076968 w 2944871"/>
              <a:gd name="connsiteY2" fmla="*/ 251569 h 1218795"/>
              <a:gd name="connsiteX3" fmla="*/ 2922788 w 2944871"/>
              <a:gd name="connsiteY3" fmla="*/ 426829 h 1218795"/>
              <a:gd name="connsiteX4" fmla="*/ 2625608 w 2944871"/>
              <a:gd name="connsiteY4" fmla="*/ 998329 h 1218795"/>
              <a:gd name="connsiteX5" fmla="*/ 1855988 w 2944871"/>
              <a:gd name="connsiteY5" fmla="*/ 1204069 h 1218795"/>
              <a:gd name="connsiteX6" fmla="*/ 1025408 w 2944871"/>
              <a:gd name="connsiteY6" fmla="*/ 1158349 h 1218795"/>
              <a:gd name="connsiteX7" fmla="*/ 278648 w 2944871"/>
              <a:gd name="connsiteY7" fmla="*/ 807829 h 1218795"/>
              <a:gd name="connsiteX8" fmla="*/ 4328 w 2944871"/>
              <a:gd name="connsiteY8" fmla="*/ 320149 h 1218795"/>
              <a:gd name="connsiteX9" fmla="*/ 453908 w 2944871"/>
              <a:gd name="connsiteY9" fmla="*/ 221089 h 1218795"/>
              <a:gd name="connsiteX0" fmla="*/ 322588 w 2813551"/>
              <a:gd name="connsiteY0" fmla="*/ 221115 h 1218821"/>
              <a:gd name="connsiteX1" fmla="*/ 855988 w 2813551"/>
              <a:gd name="connsiteY1" fmla="*/ 135 h 1218821"/>
              <a:gd name="connsiteX2" fmla="*/ 1945648 w 2813551"/>
              <a:gd name="connsiteY2" fmla="*/ 251595 h 1218821"/>
              <a:gd name="connsiteX3" fmla="*/ 2791468 w 2813551"/>
              <a:gd name="connsiteY3" fmla="*/ 426855 h 1218821"/>
              <a:gd name="connsiteX4" fmla="*/ 2494288 w 2813551"/>
              <a:gd name="connsiteY4" fmla="*/ 998355 h 1218821"/>
              <a:gd name="connsiteX5" fmla="*/ 1724668 w 2813551"/>
              <a:gd name="connsiteY5" fmla="*/ 1204095 h 1218821"/>
              <a:gd name="connsiteX6" fmla="*/ 894088 w 2813551"/>
              <a:gd name="connsiteY6" fmla="*/ 1158375 h 1218821"/>
              <a:gd name="connsiteX7" fmla="*/ 147328 w 2813551"/>
              <a:gd name="connsiteY7" fmla="*/ 807855 h 1218821"/>
              <a:gd name="connsiteX8" fmla="*/ 17788 w 2813551"/>
              <a:gd name="connsiteY8" fmla="*/ 525915 h 1218821"/>
              <a:gd name="connsiteX9" fmla="*/ 322588 w 2813551"/>
              <a:gd name="connsiteY9" fmla="*/ 221115 h 1218821"/>
              <a:gd name="connsiteX0" fmla="*/ 306167 w 2797130"/>
              <a:gd name="connsiteY0" fmla="*/ 221115 h 1216310"/>
              <a:gd name="connsiteX1" fmla="*/ 839567 w 2797130"/>
              <a:gd name="connsiteY1" fmla="*/ 135 h 1216310"/>
              <a:gd name="connsiteX2" fmla="*/ 1929227 w 2797130"/>
              <a:gd name="connsiteY2" fmla="*/ 251595 h 1216310"/>
              <a:gd name="connsiteX3" fmla="*/ 2775047 w 2797130"/>
              <a:gd name="connsiteY3" fmla="*/ 426855 h 1216310"/>
              <a:gd name="connsiteX4" fmla="*/ 2477867 w 2797130"/>
              <a:gd name="connsiteY4" fmla="*/ 998355 h 1216310"/>
              <a:gd name="connsiteX5" fmla="*/ 1708247 w 2797130"/>
              <a:gd name="connsiteY5" fmla="*/ 1204095 h 1216310"/>
              <a:gd name="connsiteX6" fmla="*/ 877667 w 2797130"/>
              <a:gd name="connsiteY6" fmla="*/ 1158375 h 1216310"/>
              <a:gd name="connsiteX7" fmla="*/ 420467 w 2797130"/>
              <a:gd name="connsiteY7" fmla="*/ 876435 h 1216310"/>
              <a:gd name="connsiteX8" fmla="*/ 1367 w 2797130"/>
              <a:gd name="connsiteY8" fmla="*/ 525915 h 1216310"/>
              <a:gd name="connsiteX9" fmla="*/ 306167 w 2797130"/>
              <a:gd name="connsiteY9" fmla="*/ 221115 h 1216310"/>
              <a:gd name="connsiteX0" fmla="*/ 304912 w 2795875"/>
              <a:gd name="connsiteY0" fmla="*/ 221115 h 1212897"/>
              <a:gd name="connsiteX1" fmla="*/ 838312 w 2795875"/>
              <a:gd name="connsiteY1" fmla="*/ 135 h 1212897"/>
              <a:gd name="connsiteX2" fmla="*/ 1927972 w 2795875"/>
              <a:gd name="connsiteY2" fmla="*/ 251595 h 1212897"/>
              <a:gd name="connsiteX3" fmla="*/ 2773792 w 2795875"/>
              <a:gd name="connsiteY3" fmla="*/ 426855 h 1212897"/>
              <a:gd name="connsiteX4" fmla="*/ 2476612 w 2795875"/>
              <a:gd name="connsiteY4" fmla="*/ 998355 h 1212897"/>
              <a:gd name="connsiteX5" fmla="*/ 1706992 w 2795875"/>
              <a:gd name="connsiteY5" fmla="*/ 1204095 h 1212897"/>
              <a:gd name="connsiteX6" fmla="*/ 876412 w 2795875"/>
              <a:gd name="connsiteY6" fmla="*/ 1158375 h 1212897"/>
              <a:gd name="connsiteX7" fmla="*/ 335392 w 2795875"/>
              <a:gd name="connsiteY7" fmla="*/ 1005975 h 1212897"/>
              <a:gd name="connsiteX8" fmla="*/ 112 w 2795875"/>
              <a:gd name="connsiteY8" fmla="*/ 525915 h 1212897"/>
              <a:gd name="connsiteX9" fmla="*/ 304912 w 2795875"/>
              <a:gd name="connsiteY9" fmla="*/ 221115 h 1212897"/>
              <a:gd name="connsiteX0" fmla="*/ 90106 w 2847769"/>
              <a:gd name="connsiteY0" fmla="*/ 106935 h 1220637"/>
              <a:gd name="connsiteX1" fmla="*/ 890206 w 2847769"/>
              <a:gd name="connsiteY1" fmla="*/ 7875 h 1220637"/>
              <a:gd name="connsiteX2" fmla="*/ 1979866 w 2847769"/>
              <a:gd name="connsiteY2" fmla="*/ 259335 h 1220637"/>
              <a:gd name="connsiteX3" fmla="*/ 2825686 w 2847769"/>
              <a:gd name="connsiteY3" fmla="*/ 434595 h 1220637"/>
              <a:gd name="connsiteX4" fmla="*/ 2528506 w 2847769"/>
              <a:gd name="connsiteY4" fmla="*/ 1006095 h 1220637"/>
              <a:gd name="connsiteX5" fmla="*/ 1758886 w 2847769"/>
              <a:gd name="connsiteY5" fmla="*/ 1211835 h 1220637"/>
              <a:gd name="connsiteX6" fmla="*/ 928306 w 2847769"/>
              <a:gd name="connsiteY6" fmla="*/ 1166115 h 1220637"/>
              <a:gd name="connsiteX7" fmla="*/ 387286 w 2847769"/>
              <a:gd name="connsiteY7" fmla="*/ 1013715 h 1220637"/>
              <a:gd name="connsiteX8" fmla="*/ 52006 w 2847769"/>
              <a:gd name="connsiteY8" fmla="*/ 533655 h 1220637"/>
              <a:gd name="connsiteX9" fmla="*/ 90106 w 2847769"/>
              <a:gd name="connsiteY9" fmla="*/ 106935 h 1220637"/>
              <a:gd name="connsiteX0" fmla="*/ 103285 w 2860948"/>
              <a:gd name="connsiteY0" fmla="*/ 23275 h 1136977"/>
              <a:gd name="connsiteX1" fmla="*/ 1101505 w 2860948"/>
              <a:gd name="connsiteY1" fmla="*/ 68995 h 1136977"/>
              <a:gd name="connsiteX2" fmla="*/ 1993045 w 2860948"/>
              <a:gd name="connsiteY2" fmla="*/ 175675 h 1136977"/>
              <a:gd name="connsiteX3" fmla="*/ 2838865 w 2860948"/>
              <a:gd name="connsiteY3" fmla="*/ 350935 h 1136977"/>
              <a:gd name="connsiteX4" fmla="*/ 2541685 w 2860948"/>
              <a:gd name="connsiteY4" fmla="*/ 922435 h 1136977"/>
              <a:gd name="connsiteX5" fmla="*/ 1772065 w 2860948"/>
              <a:gd name="connsiteY5" fmla="*/ 1128175 h 1136977"/>
              <a:gd name="connsiteX6" fmla="*/ 941485 w 2860948"/>
              <a:gd name="connsiteY6" fmla="*/ 1082455 h 1136977"/>
              <a:gd name="connsiteX7" fmla="*/ 400465 w 2860948"/>
              <a:gd name="connsiteY7" fmla="*/ 930055 h 1136977"/>
              <a:gd name="connsiteX8" fmla="*/ 65185 w 2860948"/>
              <a:gd name="connsiteY8" fmla="*/ 449995 h 1136977"/>
              <a:gd name="connsiteX9" fmla="*/ 103285 w 2860948"/>
              <a:gd name="connsiteY9" fmla="*/ 23275 h 1136977"/>
              <a:gd name="connsiteX0" fmla="*/ 165803 w 2809166"/>
              <a:gd name="connsiteY0" fmla="*/ 47926 h 1077808"/>
              <a:gd name="connsiteX1" fmla="*/ 1049723 w 2809166"/>
              <a:gd name="connsiteY1" fmla="*/ 9826 h 1077808"/>
              <a:gd name="connsiteX2" fmla="*/ 1941263 w 2809166"/>
              <a:gd name="connsiteY2" fmla="*/ 116506 h 1077808"/>
              <a:gd name="connsiteX3" fmla="*/ 2787083 w 2809166"/>
              <a:gd name="connsiteY3" fmla="*/ 291766 h 1077808"/>
              <a:gd name="connsiteX4" fmla="*/ 2489903 w 2809166"/>
              <a:gd name="connsiteY4" fmla="*/ 863266 h 1077808"/>
              <a:gd name="connsiteX5" fmla="*/ 1720283 w 2809166"/>
              <a:gd name="connsiteY5" fmla="*/ 1069006 h 1077808"/>
              <a:gd name="connsiteX6" fmla="*/ 889703 w 2809166"/>
              <a:gd name="connsiteY6" fmla="*/ 1023286 h 1077808"/>
              <a:gd name="connsiteX7" fmla="*/ 348683 w 2809166"/>
              <a:gd name="connsiteY7" fmla="*/ 870886 h 1077808"/>
              <a:gd name="connsiteX8" fmla="*/ 13403 w 2809166"/>
              <a:gd name="connsiteY8" fmla="*/ 390826 h 1077808"/>
              <a:gd name="connsiteX9" fmla="*/ 165803 w 2809166"/>
              <a:gd name="connsiteY9" fmla="*/ 47926 h 1077808"/>
              <a:gd name="connsiteX0" fmla="*/ 165803 w 2809166"/>
              <a:gd name="connsiteY0" fmla="*/ 53857 h 1083739"/>
              <a:gd name="connsiteX1" fmla="*/ 1049723 w 2809166"/>
              <a:gd name="connsiteY1" fmla="*/ 15757 h 1083739"/>
              <a:gd name="connsiteX2" fmla="*/ 1941263 w 2809166"/>
              <a:gd name="connsiteY2" fmla="*/ 122437 h 1083739"/>
              <a:gd name="connsiteX3" fmla="*/ 2787083 w 2809166"/>
              <a:gd name="connsiteY3" fmla="*/ 297697 h 1083739"/>
              <a:gd name="connsiteX4" fmla="*/ 2489903 w 2809166"/>
              <a:gd name="connsiteY4" fmla="*/ 869197 h 1083739"/>
              <a:gd name="connsiteX5" fmla="*/ 1720283 w 2809166"/>
              <a:gd name="connsiteY5" fmla="*/ 1074937 h 1083739"/>
              <a:gd name="connsiteX6" fmla="*/ 889703 w 2809166"/>
              <a:gd name="connsiteY6" fmla="*/ 1029217 h 1083739"/>
              <a:gd name="connsiteX7" fmla="*/ 348683 w 2809166"/>
              <a:gd name="connsiteY7" fmla="*/ 876817 h 1083739"/>
              <a:gd name="connsiteX8" fmla="*/ 13403 w 2809166"/>
              <a:gd name="connsiteY8" fmla="*/ 503437 h 1083739"/>
              <a:gd name="connsiteX9" fmla="*/ 165803 w 2809166"/>
              <a:gd name="connsiteY9" fmla="*/ 53857 h 1083739"/>
              <a:gd name="connsiteX0" fmla="*/ 40844 w 2684207"/>
              <a:gd name="connsiteY0" fmla="*/ 53857 h 1083739"/>
              <a:gd name="connsiteX1" fmla="*/ 924764 w 2684207"/>
              <a:gd name="connsiteY1" fmla="*/ 15757 h 1083739"/>
              <a:gd name="connsiteX2" fmla="*/ 1816304 w 2684207"/>
              <a:gd name="connsiteY2" fmla="*/ 122437 h 1083739"/>
              <a:gd name="connsiteX3" fmla="*/ 2662124 w 2684207"/>
              <a:gd name="connsiteY3" fmla="*/ 297697 h 1083739"/>
              <a:gd name="connsiteX4" fmla="*/ 2364944 w 2684207"/>
              <a:gd name="connsiteY4" fmla="*/ 869197 h 1083739"/>
              <a:gd name="connsiteX5" fmla="*/ 1595324 w 2684207"/>
              <a:gd name="connsiteY5" fmla="*/ 1074937 h 1083739"/>
              <a:gd name="connsiteX6" fmla="*/ 764744 w 2684207"/>
              <a:gd name="connsiteY6" fmla="*/ 1029217 h 1083739"/>
              <a:gd name="connsiteX7" fmla="*/ 223724 w 2684207"/>
              <a:gd name="connsiteY7" fmla="*/ 876817 h 1083739"/>
              <a:gd name="connsiteX8" fmla="*/ 155144 w 2684207"/>
              <a:gd name="connsiteY8" fmla="*/ 503437 h 1083739"/>
              <a:gd name="connsiteX9" fmla="*/ 40844 w 2684207"/>
              <a:gd name="connsiteY9" fmla="*/ 53857 h 1083739"/>
              <a:gd name="connsiteX0" fmla="*/ 43600 w 2686963"/>
              <a:gd name="connsiteY0" fmla="*/ 53857 h 1083147"/>
              <a:gd name="connsiteX1" fmla="*/ 927520 w 2686963"/>
              <a:gd name="connsiteY1" fmla="*/ 15757 h 1083147"/>
              <a:gd name="connsiteX2" fmla="*/ 1819060 w 2686963"/>
              <a:gd name="connsiteY2" fmla="*/ 122437 h 1083147"/>
              <a:gd name="connsiteX3" fmla="*/ 2664880 w 2686963"/>
              <a:gd name="connsiteY3" fmla="*/ 297697 h 1083147"/>
              <a:gd name="connsiteX4" fmla="*/ 2367700 w 2686963"/>
              <a:gd name="connsiteY4" fmla="*/ 869197 h 1083147"/>
              <a:gd name="connsiteX5" fmla="*/ 1598080 w 2686963"/>
              <a:gd name="connsiteY5" fmla="*/ 1074937 h 1083147"/>
              <a:gd name="connsiteX6" fmla="*/ 767500 w 2686963"/>
              <a:gd name="connsiteY6" fmla="*/ 1029217 h 1083147"/>
              <a:gd name="connsiteX7" fmla="*/ 356020 w 2686963"/>
              <a:gd name="connsiteY7" fmla="*/ 907297 h 1083147"/>
              <a:gd name="connsiteX8" fmla="*/ 157900 w 2686963"/>
              <a:gd name="connsiteY8" fmla="*/ 503437 h 1083147"/>
              <a:gd name="connsiteX9" fmla="*/ 43600 w 2686963"/>
              <a:gd name="connsiteY9" fmla="*/ 53857 h 1083147"/>
              <a:gd name="connsiteX0" fmla="*/ 43600 w 2686963"/>
              <a:gd name="connsiteY0" fmla="*/ 53857 h 1158511"/>
              <a:gd name="connsiteX1" fmla="*/ 927520 w 2686963"/>
              <a:gd name="connsiteY1" fmla="*/ 15757 h 1158511"/>
              <a:gd name="connsiteX2" fmla="*/ 1819060 w 2686963"/>
              <a:gd name="connsiteY2" fmla="*/ 122437 h 1158511"/>
              <a:gd name="connsiteX3" fmla="*/ 2664880 w 2686963"/>
              <a:gd name="connsiteY3" fmla="*/ 297697 h 1158511"/>
              <a:gd name="connsiteX4" fmla="*/ 2367700 w 2686963"/>
              <a:gd name="connsiteY4" fmla="*/ 869197 h 1158511"/>
              <a:gd name="connsiteX5" fmla="*/ 1598080 w 2686963"/>
              <a:gd name="connsiteY5" fmla="*/ 1074937 h 1158511"/>
              <a:gd name="connsiteX6" fmla="*/ 874180 w 2686963"/>
              <a:gd name="connsiteY6" fmla="*/ 1151137 h 1158511"/>
              <a:gd name="connsiteX7" fmla="*/ 356020 w 2686963"/>
              <a:gd name="connsiteY7" fmla="*/ 907297 h 1158511"/>
              <a:gd name="connsiteX8" fmla="*/ 157900 w 2686963"/>
              <a:gd name="connsiteY8" fmla="*/ 503437 h 1158511"/>
              <a:gd name="connsiteX9" fmla="*/ 43600 w 2686963"/>
              <a:gd name="connsiteY9" fmla="*/ 53857 h 1158511"/>
              <a:gd name="connsiteX0" fmla="*/ 43600 w 2686702"/>
              <a:gd name="connsiteY0" fmla="*/ 53857 h 1152203"/>
              <a:gd name="connsiteX1" fmla="*/ 927520 w 2686702"/>
              <a:gd name="connsiteY1" fmla="*/ 15757 h 1152203"/>
              <a:gd name="connsiteX2" fmla="*/ 1819060 w 2686702"/>
              <a:gd name="connsiteY2" fmla="*/ 122437 h 1152203"/>
              <a:gd name="connsiteX3" fmla="*/ 2664880 w 2686702"/>
              <a:gd name="connsiteY3" fmla="*/ 297697 h 1152203"/>
              <a:gd name="connsiteX4" fmla="*/ 2367700 w 2686702"/>
              <a:gd name="connsiteY4" fmla="*/ 869197 h 1152203"/>
              <a:gd name="connsiteX5" fmla="*/ 1620940 w 2686702"/>
              <a:gd name="connsiteY5" fmla="*/ 991117 h 1152203"/>
              <a:gd name="connsiteX6" fmla="*/ 874180 w 2686702"/>
              <a:gd name="connsiteY6" fmla="*/ 1151137 h 1152203"/>
              <a:gd name="connsiteX7" fmla="*/ 356020 w 2686702"/>
              <a:gd name="connsiteY7" fmla="*/ 907297 h 1152203"/>
              <a:gd name="connsiteX8" fmla="*/ 157900 w 2686702"/>
              <a:gd name="connsiteY8" fmla="*/ 503437 h 1152203"/>
              <a:gd name="connsiteX9" fmla="*/ 43600 w 2686702"/>
              <a:gd name="connsiteY9" fmla="*/ 53857 h 1152203"/>
              <a:gd name="connsiteX0" fmla="*/ 19954 w 2663056"/>
              <a:gd name="connsiteY0" fmla="*/ 81007 h 1179353"/>
              <a:gd name="connsiteX1" fmla="*/ 903874 w 2663056"/>
              <a:gd name="connsiteY1" fmla="*/ 42907 h 1179353"/>
              <a:gd name="connsiteX2" fmla="*/ 1795414 w 2663056"/>
              <a:gd name="connsiteY2" fmla="*/ 149587 h 1179353"/>
              <a:gd name="connsiteX3" fmla="*/ 2641234 w 2663056"/>
              <a:gd name="connsiteY3" fmla="*/ 324847 h 1179353"/>
              <a:gd name="connsiteX4" fmla="*/ 2344054 w 2663056"/>
              <a:gd name="connsiteY4" fmla="*/ 896347 h 1179353"/>
              <a:gd name="connsiteX5" fmla="*/ 1597294 w 2663056"/>
              <a:gd name="connsiteY5" fmla="*/ 1018267 h 1179353"/>
              <a:gd name="connsiteX6" fmla="*/ 850534 w 2663056"/>
              <a:gd name="connsiteY6" fmla="*/ 1178287 h 1179353"/>
              <a:gd name="connsiteX7" fmla="*/ 332374 w 2663056"/>
              <a:gd name="connsiteY7" fmla="*/ 934447 h 1179353"/>
              <a:gd name="connsiteX8" fmla="*/ 19954 w 2663056"/>
              <a:gd name="connsiteY8" fmla="*/ 81007 h 1179353"/>
              <a:gd name="connsiteX0" fmla="*/ 26144 w 2585426"/>
              <a:gd name="connsiteY0" fmla="*/ 223897 h 1139363"/>
              <a:gd name="connsiteX1" fmla="*/ 826244 w 2585426"/>
              <a:gd name="connsiteY1" fmla="*/ 2917 h 1139363"/>
              <a:gd name="connsiteX2" fmla="*/ 1717784 w 2585426"/>
              <a:gd name="connsiteY2" fmla="*/ 109597 h 1139363"/>
              <a:gd name="connsiteX3" fmla="*/ 2563604 w 2585426"/>
              <a:gd name="connsiteY3" fmla="*/ 284857 h 1139363"/>
              <a:gd name="connsiteX4" fmla="*/ 2266424 w 2585426"/>
              <a:gd name="connsiteY4" fmla="*/ 856357 h 1139363"/>
              <a:gd name="connsiteX5" fmla="*/ 1519664 w 2585426"/>
              <a:gd name="connsiteY5" fmla="*/ 978277 h 1139363"/>
              <a:gd name="connsiteX6" fmla="*/ 772904 w 2585426"/>
              <a:gd name="connsiteY6" fmla="*/ 1138297 h 1139363"/>
              <a:gd name="connsiteX7" fmla="*/ 254744 w 2585426"/>
              <a:gd name="connsiteY7" fmla="*/ 894457 h 1139363"/>
              <a:gd name="connsiteX8" fmla="*/ 26144 w 2585426"/>
              <a:gd name="connsiteY8" fmla="*/ 223897 h 1139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5426" h="1139363">
                <a:moveTo>
                  <a:pt x="26144" y="223897"/>
                </a:moveTo>
                <a:cubicBezTo>
                  <a:pt x="121394" y="75307"/>
                  <a:pt x="544304" y="21967"/>
                  <a:pt x="826244" y="2917"/>
                </a:cubicBezTo>
                <a:cubicBezTo>
                  <a:pt x="1108184" y="-16133"/>
                  <a:pt x="1428224" y="62607"/>
                  <a:pt x="1717784" y="109597"/>
                </a:cubicBezTo>
                <a:cubicBezTo>
                  <a:pt x="2007344" y="156587"/>
                  <a:pt x="2472164" y="160397"/>
                  <a:pt x="2563604" y="284857"/>
                </a:cubicBezTo>
                <a:cubicBezTo>
                  <a:pt x="2655044" y="409317"/>
                  <a:pt x="2440414" y="740787"/>
                  <a:pt x="2266424" y="856357"/>
                </a:cubicBezTo>
                <a:cubicBezTo>
                  <a:pt x="2092434" y="971927"/>
                  <a:pt x="1768584" y="931287"/>
                  <a:pt x="1519664" y="978277"/>
                </a:cubicBezTo>
                <a:cubicBezTo>
                  <a:pt x="1270744" y="1025267"/>
                  <a:pt x="983724" y="1152267"/>
                  <a:pt x="772904" y="1138297"/>
                </a:cubicBezTo>
                <a:cubicBezTo>
                  <a:pt x="562084" y="1124327"/>
                  <a:pt x="424924" y="1034157"/>
                  <a:pt x="254744" y="894457"/>
                </a:cubicBezTo>
                <a:cubicBezTo>
                  <a:pt x="116314" y="711577"/>
                  <a:pt x="-69106" y="372487"/>
                  <a:pt x="26144" y="223897"/>
                </a:cubicBezTo>
                <a:close/>
              </a:path>
            </a:pathLst>
          </a:custGeom>
          <a:blipFill dpi="0" rotWithShape="1">
            <a:blip r:embed="rId7">
              <a:extLst>
                <a:ext uri="{28A0092B-C50C-407E-A947-70E740481C1C}">
                  <a14:useLocalDpi xmlns:a14="http://schemas.microsoft.com/office/drawing/2010/main" val="0"/>
                </a:ext>
              </a:extLst>
            </a:blip>
            <a:srcRect/>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6" name="Connecteur droit 95">
            <a:extLst>
              <a:ext uri="{FF2B5EF4-FFF2-40B4-BE49-F238E27FC236}">
                <a16:creationId xmlns:a16="http://schemas.microsoft.com/office/drawing/2014/main" id="{B2648FB8-6335-489B-BBEB-68A7611AD7DF}"/>
              </a:ext>
            </a:extLst>
          </p:cNvPr>
          <p:cNvCxnSpPr>
            <a:cxnSpLocks/>
          </p:cNvCxnSpPr>
          <p:nvPr/>
        </p:nvCxnSpPr>
        <p:spPr>
          <a:xfrm>
            <a:off x="3832921" y="4527433"/>
            <a:ext cx="4320000" cy="0"/>
          </a:xfrm>
          <a:prstGeom prst="line">
            <a:avLst/>
          </a:prstGeom>
          <a:ln w="381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18" name="Freeform 58">
            <a:extLst>
              <a:ext uri="{FF2B5EF4-FFF2-40B4-BE49-F238E27FC236}">
                <a16:creationId xmlns:a16="http://schemas.microsoft.com/office/drawing/2014/main" id="{1A9A56FE-359C-4641-A32A-F59CF818A24E}"/>
              </a:ext>
            </a:extLst>
          </p:cNvPr>
          <p:cNvSpPr>
            <a:spLocks/>
          </p:cNvSpPr>
          <p:nvPr/>
        </p:nvSpPr>
        <p:spPr bwMode="auto">
          <a:xfrm>
            <a:off x="8734358" y="3637523"/>
            <a:ext cx="90002" cy="1736906"/>
          </a:xfrm>
          <a:custGeom>
            <a:avLst/>
            <a:gdLst>
              <a:gd name="T0" fmla="*/ 2147483647 w 80"/>
              <a:gd name="T1" fmla="*/ 0 h 1427"/>
              <a:gd name="T2" fmla="*/ 2147483647 w 80"/>
              <a:gd name="T3" fmla="*/ 2147483647 h 1427"/>
              <a:gd name="T4" fmla="*/ 2147483647 w 80"/>
              <a:gd name="T5" fmla="*/ 2147483647 h 1427"/>
              <a:gd name="T6" fmla="*/ 2147483647 w 80"/>
              <a:gd name="T7" fmla="*/ 2147483647 h 1427"/>
              <a:gd name="T8" fmla="*/ 0 w 80"/>
              <a:gd name="T9" fmla="*/ 2147483647 h 1427"/>
              <a:gd name="T10" fmla="*/ 2147483647 w 80"/>
              <a:gd name="T11" fmla="*/ 2147483647 h 1427"/>
              <a:gd name="T12" fmla="*/ 2147483647 w 80"/>
              <a:gd name="T13" fmla="*/ 2147483647 h 1427"/>
              <a:gd name="T14" fmla="*/ 2147483647 w 80"/>
              <a:gd name="T15" fmla="*/ 2147483647 h 1427"/>
              <a:gd name="T16" fmla="*/ 2147483647 w 80"/>
              <a:gd name="T17" fmla="*/ 2147483647 h 1427"/>
              <a:gd name="T18" fmla="*/ 2147483647 w 80"/>
              <a:gd name="T19" fmla="*/ 2147483647 h 1427"/>
              <a:gd name="T20" fmla="*/ 2147483647 w 80"/>
              <a:gd name="T21" fmla="*/ 2147483647 h 1427"/>
              <a:gd name="T22" fmla="*/ 2147483647 w 80"/>
              <a:gd name="T23" fmla="*/ 2147483647 h 1427"/>
              <a:gd name="T24" fmla="*/ 2147483647 w 80"/>
              <a:gd name="T25" fmla="*/ 2147483647 h 14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1427"/>
              <a:gd name="T41" fmla="*/ 80 w 80"/>
              <a:gd name="T42" fmla="*/ 1427 h 142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0" h="1427">
                <a:moveTo>
                  <a:pt x="33" y="0"/>
                </a:moveTo>
                <a:cubicBezTo>
                  <a:pt x="25" y="27"/>
                  <a:pt x="15" y="53"/>
                  <a:pt x="7" y="80"/>
                </a:cubicBezTo>
                <a:cubicBezTo>
                  <a:pt x="15" y="157"/>
                  <a:pt x="43" y="226"/>
                  <a:pt x="60" y="301"/>
                </a:cubicBezTo>
                <a:cubicBezTo>
                  <a:pt x="56" y="356"/>
                  <a:pt x="62" y="431"/>
                  <a:pt x="20" y="476"/>
                </a:cubicBezTo>
                <a:cubicBezTo>
                  <a:pt x="12" y="498"/>
                  <a:pt x="6" y="520"/>
                  <a:pt x="0" y="543"/>
                </a:cubicBezTo>
                <a:cubicBezTo>
                  <a:pt x="7" y="596"/>
                  <a:pt x="16" y="652"/>
                  <a:pt x="33" y="703"/>
                </a:cubicBezTo>
                <a:cubicBezTo>
                  <a:pt x="48" y="747"/>
                  <a:pt x="70" y="786"/>
                  <a:pt x="80" y="831"/>
                </a:cubicBezTo>
                <a:cubicBezTo>
                  <a:pt x="74" y="871"/>
                  <a:pt x="64" y="916"/>
                  <a:pt x="33" y="944"/>
                </a:cubicBezTo>
                <a:cubicBezTo>
                  <a:pt x="48" y="1020"/>
                  <a:pt x="51" y="1097"/>
                  <a:pt x="67" y="1172"/>
                </a:cubicBezTo>
                <a:cubicBezTo>
                  <a:pt x="62" y="1198"/>
                  <a:pt x="56" y="1221"/>
                  <a:pt x="47" y="1246"/>
                </a:cubicBezTo>
                <a:cubicBezTo>
                  <a:pt x="53" y="1300"/>
                  <a:pt x="48" y="1298"/>
                  <a:pt x="60" y="1333"/>
                </a:cubicBezTo>
                <a:cubicBezTo>
                  <a:pt x="64" y="1346"/>
                  <a:pt x="74" y="1373"/>
                  <a:pt x="74" y="1373"/>
                </a:cubicBezTo>
                <a:cubicBezTo>
                  <a:pt x="66" y="1417"/>
                  <a:pt x="67" y="1427"/>
                  <a:pt x="67" y="1400"/>
                </a:cubicBezTo>
              </a:path>
            </a:pathLst>
          </a:custGeom>
          <a:noFill/>
          <a:ln w="38100">
            <a:solidFill>
              <a:schemeClr val="bg2"/>
            </a:solidFill>
            <a:prstDash val="sysDot"/>
            <a:round/>
            <a:headEnd/>
            <a:tailEnd type="triangle" w="med" len="med"/>
          </a:ln>
        </p:spPr>
        <p:txBody>
          <a:bodyPr/>
          <a:lstStyle/>
          <a:p>
            <a:endParaRPr lang="fr-FR"/>
          </a:p>
        </p:txBody>
      </p:sp>
      <p:sp>
        <p:nvSpPr>
          <p:cNvPr id="121" name="Text Box 299">
            <a:extLst>
              <a:ext uri="{FF2B5EF4-FFF2-40B4-BE49-F238E27FC236}">
                <a16:creationId xmlns:a16="http://schemas.microsoft.com/office/drawing/2014/main" id="{41FFEAF7-85AE-4BEF-8778-7C93DE1A2908}"/>
              </a:ext>
            </a:extLst>
          </p:cNvPr>
          <p:cNvSpPr txBox="1">
            <a:spLocks noChangeArrowheads="1"/>
          </p:cNvSpPr>
          <p:nvPr/>
        </p:nvSpPr>
        <p:spPr bwMode="auto">
          <a:xfrm>
            <a:off x="8154406" y="2331170"/>
            <a:ext cx="1579113" cy="1337963"/>
          </a:xfrm>
          <a:prstGeom prst="rect">
            <a:avLst/>
          </a:prstGeom>
          <a:noFill/>
          <a:ln w="9525" algn="in">
            <a:noFill/>
            <a:miter lim="800000"/>
            <a:headEnd/>
            <a:tailEnd/>
          </a:ln>
        </p:spPr>
        <p:txBody>
          <a:bodyPr lIns="36576" tIns="36576" rIns="36576" bIns="36576"/>
          <a:lstStyle/>
          <a:p>
            <a:r>
              <a:rPr lang="fr-FR" sz="2000" b="1" dirty="0">
                <a:solidFill>
                  <a:schemeClr val="bg2"/>
                </a:solidFill>
                <a:cs typeface="Tahoma" pitchFamily="34" charset="0"/>
              </a:rPr>
              <a:t>Pesticides</a:t>
            </a:r>
            <a:r>
              <a:rPr lang="fr-FR" b="1" dirty="0">
                <a:solidFill>
                  <a:schemeClr val="bg2"/>
                </a:solidFill>
                <a:cs typeface="Tahoma" pitchFamily="34" charset="0"/>
              </a:rPr>
              <a:t> </a:t>
            </a:r>
          </a:p>
          <a:p>
            <a:r>
              <a:rPr lang="fr-FR" sz="1400" b="1" i="1" dirty="0">
                <a:solidFill>
                  <a:schemeClr val="bg2"/>
                </a:solidFill>
                <a:cs typeface="Tahoma" pitchFamily="34" charset="0"/>
              </a:rPr>
              <a:t>= Insecticides, herbicides, fongicides, bactéricides …</a:t>
            </a:r>
          </a:p>
        </p:txBody>
      </p:sp>
      <p:sp>
        <p:nvSpPr>
          <p:cNvPr id="122" name="ZoneTexte 228">
            <a:extLst>
              <a:ext uri="{FF2B5EF4-FFF2-40B4-BE49-F238E27FC236}">
                <a16:creationId xmlns:a16="http://schemas.microsoft.com/office/drawing/2014/main" id="{D041AFCE-F19C-47C8-A100-F60B6DD734E6}"/>
              </a:ext>
            </a:extLst>
          </p:cNvPr>
          <p:cNvSpPr txBox="1">
            <a:spLocks noChangeArrowheads="1"/>
          </p:cNvSpPr>
          <p:nvPr/>
        </p:nvSpPr>
        <p:spPr bwMode="auto">
          <a:xfrm>
            <a:off x="7352778" y="1962670"/>
            <a:ext cx="4711864" cy="400110"/>
          </a:xfrm>
          <a:prstGeom prst="rect">
            <a:avLst/>
          </a:prstGeom>
          <a:noFill/>
          <a:ln w="9525">
            <a:noFill/>
            <a:miter lim="800000"/>
            <a:headEnd/>
            <a:tailEnd/>
          </a:ln>
        </p:spPr>
        <p:txBody>
          <a:bodyPr wrap="square">
            <a:spAutoFit/>
          </a:bodyPr>
          <a:lstStyle/>
          <a:p>
            <a:pPr algn="ctr"/>
            <a:r>
              <a:rPr lang="fr-FR" sz="2000">
                <a:solidFill>
                  <a:schemeClr val="bg2"/>
                </a:solidFill>
                <a:latin typeface="Intro Rust Base Line" panose="00000500000000000000" pitchFamily="2" charset="0"/>
              </a:rPr>
              <a:t>APPROCHE CONVENTIONNELLE</a:t>
            </a:r>
          </a:p>
        </p:txBody>
      </p:sp>
      <p:sp>
        <p:nvSpPr>
          <p:cNvPr id="123" name="ZoneTexte 228">
            <a:extLst>
              <a:ext uri="{FF2B5EF4-FFF2-40B4-BE49-F238E27FC236}">
                <a16:creationId xmlns:a16="http://schemas.microsoft.com/office/drawing/2014/main" id="{D2CA5917-C816-4F98-8AC9-79A19823F608}"/>
              </a:ext>
            </a:extLst>
          </p:cNvPr>
          <p:cNvSpPr txBox="1">
            <a:spLocks noChangeArrowheads="1"/>
          </p:cNvSpPr>
          <p:nvPr/>
        </p:nvSpPr>
        <p:spPr bwMode="auto">
          <a:xfrm>
            <a:off x="-64763" y="1984237"/>
            <a:ext cx="4711864" cy="400110"/>
          </a:xfrm>
          <a:prstGeom prst="rect">
            <a:avLst/>
          </a:prstGeom>
          <a:noFill/>
          <a:ln w="9525">
            <a:noFill/>
            <a:miter lim="800000"/>
            <a:headEnd/>
            <a:tailEnd/>
          </a:ln>
        </p:spPr>
        <p:txBody>
          <a:bodyPr wrap="square">
            <a:spAutoFit/>
          </a:bodyPr>
          <a:lstStyle/>
          <a:p>
            <a:pPr algn="ctr"/>
            <a:r>
              <a:rPr lang="fr-FR" sz="2000" dirty="0">
                <a:solidFill>
                  <a:schemeClr val="accent1"/>
                </a:solidFill>
                <a:latin typeface="Intro Rust Base Line" panose="00000500000000000000" pitchFamily="2" charset="0"/>
              </a:rPr>
              <a:t>APPROCHE Biologique</a:t>
            </a:r>
          </a:p>
        </p:txBody>
      </p:sp>
      <p:sp>
        <p:nvSpPr>
          <p:cNvPr id="125" name="Text Box 299">
            <a:extLst>
              <a:ext uri="{FF2B5EF4-FFF2-40B4-BE49-F238E27FC236}">
                <a16:creationId xmlns:a16="http://schemas.microsoft.com/office/drawing/2014/main" id="{99DB7565-495F-4D36-84DB-AD01CE40B082}"/>
              </a:ext>
            </a:extLst>
          </p:cNvPr>
          <p:cNvSpPr txBox="1">
            <a:spLocks noChangeArrowheads="1"/>
          </p:cNvSpPr>
          <p:nvPr/>
        </p:nvSpPr>
        <p:spPr bwMode="auto">
          <a:xfrm>
            <a:off x="920787" y="2609909"/>
            <a:ext cx="1113033" cy="694661"/>
          </a:xfrm>
          <a:prstGeom prst="rect">
            <a:avLst/>
          </a:prstGeom>
          <a:noFill/>
          <a:ln w="9525" algn="in">
            <a:noFill/>
            <a:miter lim="800000"/>
            <a:headEnd/>
            <a:tailEnd/>
          </a:ln>
        </p:spPr>
        <p:txBody>
          <a:bodyPr lIns="36576" tIns="36576" rIns="36576" bIns="36576"/>
          <a:lstStyle/>
          <a:p>
            <a:r>
              <a:rPr lang="fr-FR" b="1" dirty="0">
                <a:solidFill>
                  <a:schemeClr val="accent1"/>
                </a:solidFill>
                <a:cs typeface="Tahoma" pitchFamily="34" charset="0"/>
              </a:rPr>
              <a:t>Insectes auxiliaires</a:t>
            </a:r>
            <a:endParaRPr lang="fr-FR" dirty="0">
              <a:solidFill>
                <a:schemeClr val="accent1"/>
              </a:solidFill>
              <a:cs typeface="Tahoma" pitchFamily="34" charset="0"/>
            </a:endParaRPr>
          </a:p>
        </p:txBody>
      </p:sp>
      <p:sp>
        <p:nvSpPr>
          <p:cNvPr id="126" name="Text Box 299">
            <a:extLst>
              <a:ext uri="{FF2B5EF4-FFF2-40B4-BE49-F238E27FC236}">
                <a16:creationId xmlns:a16="http://schemas.microsoft.com/office/drawing/2014/main" id="{4DC023B5-2ADD-4F36-8339-A380060A94C2}"/>
              </a:ext>
            </a:extLst>
          </p:cNvPr>
          <p:cNvSpPr txBox="1">
            <a:spLocks noChangeArrowheads="1"/>
          </p:cNvSpPr>
          <p:nvPr/>
        </p:nvSpPr>
        <p:spPr bwMode="auto">
          <a:xfrm>
            <a:off x="4533951" y="1747733"/>
            <a:ext cx="2349224" cy="910982"/>
          </a:xfrm>
          <a:prstGeom prst="rect">
            <a:avLst/>
          </a:prstGeom>
          <a:solidFill>
            <a:schemeClr val="tx1">
              <a:lumMod val="65000"/>
              <a:lumOff val="35000"/>
            </a:schemeClr>
          </a:solidFill>
          <a:ln w="9525" algn="in">
            <a:noFill/>
            <a:miter lim="800000"/>
            <a:headEnd/>
            <a:tailEnd/>
          </a:ln>
        </p:spPr>
        <p:txBody>
          <a:bodyPr lIns="36576" tIns="36576" rIns="36576" bIns="36576"/>
          <a:lstStyle/>
          <a:p>
            <a:pPr algn="ctr"/>
            <a:r>
              <a:rPr lang="fr-FR" b="1" dirty="0">
                <a:solidFill>
                  <a:schemeClr val="bg1"/>
                </a:solidFill>
                <a:cs typeface="Tahoma" pitchFamily="34" charset="0"/>
              </a:rPr>
              <a:t>Insectes, « mauvaises herbes », champignons, bactéries, ravageurs …</a:t>
            </a:r>
            <a:endParaRPr lang="fr-FR" dirty="0">
              <a:solidFill>
                <a:schemeClr val="bg1"/>
              </a:solidFill>
              <a:cs typeface="Tahoma" pitchFamily="34" charset="0"/>
            </a:endParaRPr>
          </a:p>
        </p:txBody>
      </p:sp>
      <p:sp>
        <p:nvSpPr>
          <p:cNvPr id="127" name="Text Box 299">
            <a:extLst>
              <a:ext uri="{FF2B5EF4-FFF2-40B4-BE49-F238E27FC236}">
                <a16:creationId xmlns:a16="http://schemas.microsoft.com/office/drawing/2014/main" id="{10716291-09BF-422B-91E8-996B88D42D03}"/>
              </a:ext>
            </a:extLst>
          </p:cNvPr>
          <p:cNvSpPr txBox="1">
            <a:spLocks noChangeArrowheads="1"/>
          </p:cNvSpPr>
          <p:nvPr/>
        </p:nvSpPr>
        <p:spPr bwMode="auto">
          <a:xfrm>
            <a:off x="9076393" y="5107881"/>
            <a:ext cx="2226066" cy="1069867"/>
          </a:xfrm>
          <a:prstGeom prst="rect">
            <a:avLst/>
          </a:prstGeom>
          <a:noFill/>
          <a:ln w="9525" algn="in">
            <a:noFill/>
            <a:miter lim="800000"/>
            <a:headEnd/>
            <a:tailEnd/>
          </a:ln>
        </p:spPr>
        <p:txBody>
          <a:bodyPr lIns="36576" tIns="36576" rIns="36576" bIns="36576"/>
          <a:lstStyle/>
          <a:p>
            <a:pPr algn="ctr"/>
            <a:r>
              <a:rPr lang="fr-FR" b="1" dirty="0">
                <a:solidFill>
                  <a:schemeClr val="tx2"/>
                </a:solidFill>
                <a:cs typeface="Tahoma" pitchFamily="34" charset="0"/>
              </a:rPr>
              <a:t>Nappe phréatique polluée</a:t>
            </a:r>
            <a:endParaRPr lang="fr-FR" dirty="0">
              <a:solidFill>
                <a:schemeClr val="tx2"/>
              </a:solidFill>
              <a:cs typeface="Tahoma" pitchFamily="34" charset="0"/>
            </a:endParaRPr>
          </a:p>
        </p:txBody>
      </p:sp>
      <p:sp>
        <p:nvSpPr>
          <p:cNvPr id="23" name="Arc 70">
            <a:extLst>
              <a:ext uri="{FF2B5EF4-FFF2-40B4-BE49-F238E27FC236}">
                <a16:creationId xmlns:a16="http://schemas.microsoft.com/office/drawing/2014/main" id="{4C0921BD-278F-4DE6-9920-F2E0F1FF256A}"/>
              </a:ext>
            </a:extLst>
          </p:cNvPr>
          <p:cNvSpPr>
            <a:spLocks/>
          </p:cNvSpPr>
          <p:nvPr/>
        </p:nvSpPr>
        <p:spPr bwMode="auto">
          <a:xfrm flipH="1" flipV="1">
            <a:off x="6650728" y="2826118"/>
            <a:ext cx="1562515" cy="262245"/>
          </a:xfrm>
          <a:custGeom>
            <a:avLst/>
            <a:gdLst>
              <a:gd name="T0" fmla="*/ 0 w 23995"/>
              <a:gd name="T1" fmla="*/ 2147483647 h 21600"/>
              <a:gd name="T2" fmla="*/ 2147483647 w 23995"/>
              <a:gd name="T3" fmla="*/ 2147483647 h 21600"/>
              <a:gd name="T4" fmla="*/ 2147483647 w 23995"/>
              <a:gd name="T5" fmla="*/ 2147483647 h 21600"/>
              <a:gd name="T6" fmla="*/ 0 60000 65536"/>
              <a:gd name="T7" fmla="*/ 0 60000 65536"/>
              <a:gd name="T8" fmla="*/ 0 60000 65536"/>
              <a:gd name="T9" fmla="*/ 0 w 23995"/>
              <a:gd name="T10" fmla="*/ 0 h 21600"/>
              <a:gd name="T11" fmla="*/ 23995 w 23995"/>
              <a:gd name="T12" fmla="*/ 21600 h 21600"/>
              <a:gd name="connsiteX0" fmla="*/ 1489 w 25484"/>
              <a:gd name="connsiteY0" fmla="*/ 255 h 21600"/>
              <a:gd name="connsiteX1" fmla="*/ 4799 w 25484"/>
              <a:gd name="connsiteY1" fmla="*/ 0 h 21600"/>
              <a:gd name="connsiteX2" fmla="*/ 25484 w 25484"/>
              <a:gd name="connsiteY2" fmla="*/ 15379 h 21600"/>
              <a:gd name="connsiteX0" fmla="*/ 0 w 25484"/>
              <a:gd name="connsiteY0" fmla="*/ 3969 h 21600"/>
              <a:gd name="connsiteX1" fmla="*/ 4799 w 25484"/>
              <a:gd name="connsiteY1" fmla="*/ 0 h 21600"/>
              <a:gd name="connsiteX2" fmla="*/ 25484 w 25484"/>
              <a:gd name="connsiteY2" fmla="*/ 15379 h 21600"/>
              <a:gd name="connsiteX3" fmla="*/ 4799 w 25484"/>
              <a:gd name="connsiteY3" fmla="*/ 21600 h 21600"/>
              <a:gd name="connsiteX4" fmla="*/ 0 w 25484"/>
              <a:gd name="connsiteY4" fmla="*/ 3969 h 21600"/>
              <a:gd name="connsiteX0" fmla="*/ 4799 w 25484"/>
              <a:gd name="connsiteY0" fmla="*/ 0 h 21600"/>
              <a:gd name="connsiteX1" fmla="*/ 25484 w 25484"/>
              <a:gd name="connsiteY1" fmla="*/ 15379 h 21600"/>
              <a:gd name="connsiteX0" fmla="*/ 0 w 25484"/>
              <a:gd name="connsiteY0" fmla="*/ 3969 h 21600"/>
              <a:gd name="connsiteX1" fmla="*/ 4799 w 25484"/>
              <a:gd name="connsiteY1" fmla="*/ 0 h 21600"/>
              <a:gd name="connsiteX2" fmla="*/ 25484 w 25484"/>
              <a:gd name="connsiteY2" fmla="*/ 15379 h 21600"/>
              <a:gd name="connsiteX3" fmla="*/ 4799 w 25484"/>
              <a:gd name="connsiteY3" fmla="*/ 21600 h 21600"/>
              <a:gd name="connsiteX4" fmla="*/ 0 w 25484"/>
              <a:gd name="connsiteY4" fmla="*/ 3969 h 21600"/>
              <a:gd name="connsiteX0" fmla="*/ 4799 w 25484"/>
              <a:gd name="connsiteY0" fmla="*/ 1883 h 23483"/>
              <a:gd name="connsiteX1" fmla="*/ 25484 w 25484"/>
              <a:gd name="connsiteY1" fmla="*/ 17262 h 23483"/>
              <a:gd name="connsiteX0" fmla="*/ 0 w 25484"/>
              <a:gd name="connsiteY0" fmla="*/ 5852 h 23483"/>
              <a:gd name="connsiteX1" fmla="*/ 3517 w 25484"/>
              <a:gd name="connsiteY1" fmla="*/ 0 h 23483"/>
              <a:gd name="connsiteX2" fmla="*/ 25484 w 25484"/>
              <a:gd name="connsiteY2" fmla="*/ 17262 h 23483"/>
              <a:gd name="connsiteX3" fmla="*/ 4799 w 25484"/>
              <a:gd name="connsiteY3" fmla="*/ 23483 h 23483"/>
              <a:gd name="connsiteX4" fmla="*/ 0 w 25484"/>
              <a:gd name="connsiteY4" fmla="*/ 5852 h 23483"/>
              <a:gd name="connsiteX0" fmla="*/ 3104 w 25484"/>
              <a:gd name="connsiteY0" fmla="*/ 0 h 23563"/>
              <a:gd name="connsiteX1" fmla="*/ 25484 w 25484"/>
              <a:gd name="connsiteY1" fmla="*/ 17342 h 23563"/>
              <a:gd name="connsiteX0" fmla="*/ 0 w 25484"/>
              <a:gd name="connsiteY0" fmla="*/ 5932 h 23563"/>
              <a:gd name="connsiteX1" fmla="*/ 3517 w 25484"/>
              <a:gd name="connsiteY1" fmla="*/ 80 h 23563"/>
              <a:gd name="connsiteX2" fmla="*/ 25484 w 25484"/>
              <a:gd name="connsiteY2" fmla="*/ 17342 h 23563"/>
              <a:gd name="connsiteX3" fmla="*/ 4799 w 25484"/>
              <a:gd name="connsiteY3" fmla="*/ 23563 h 23563"/>
              <a:gd name="connsiteX4" fmla="*/ 0 w 25484"/>
              <a:gd name="connsiteY4" fmla="*/ 5932 h 235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84" h="23563" fill="none" extrusionOk="0">
                <a:moveTo>
                  <a:pt x="3104" y="0"/>
                </a:moveTo>
                <a:cubicBezTo>
                  <a:pt x="12637" y="0"/>
                  <a:pt x="22738" y="8213"/>
                  <a:pt x="25484" y="17342"/>
                </a:cubicBezTo>
              </a:path>
              <a:path w="25484" h="23563" stroke="0" extrusionOk="0">
                <a:moveTo>
                  <a:pt x="0" y="5932"/>
                </a:moveTo>
                <a:cubicBezTo>
                  <a:pt x="1095" y="5762"/>
                  <a:pt x="2408" y="79"/>
                  <a:pt x="3517" y="80"/>
                </a:cubicBezTo>
                <a:cubicBezTo>
                  <a:pt x="13050" y="80"/>
                  <a:pt x="22738" y="8213"/>
                  <a:pt x="25484" y="17342"/>
                </a:cubicBezTo>
                <a:lnTo>
                  <a:pt x="4799" y="23563"/>
                </a:lnTo>
                <a:cubicBezTo>
                  <a:pt x="3696" y="16448"/>
                  <a:pt x="1103" y="13047"/>
                  <a:pt x="0" y="5932"/>
                </a:cubicBezTo>
                <a:close/>
              </a:path>
            </a:pathLst>
          </a:custGeom>
          <a:noFill/>
          <a:ln w="38100">
            <a:solidFill>
              <a:schemeClr val="bg2"/>
            </a:solidFill>
            <a:prstDash val="sysDot"/>
            <a:round/>
            <a:headEnd/>
            <a:tailEnd type="triangle" w="med" len="med"/>
          </a:ln>
        </p:spPr>
        <p:txBody>
          <a:bodyPr wrap="none" anchor="ctr"/>
          <a:lstStyle/>
          <a:p>
            <a:endParaRPr lang="fr-FR"/>
          </a:p>
        </p:txBody>
      </p:sp>
      <p:sp>
        <p:nvSpPr>
          <p:cNvPr id="26" name="Freeform 58">
            <a:extLst>
              <a:ext uri="{FF2B5EF4-FFF2-40B4-BE49-F238E27FC236}">
                <a16:creationId xmlns:a16="http://schemas.microsoft.com/office/drawing/2014/main" id="{72B55B49-85DD-42DA-95EF-5F7507349F56}"/>
              </a:ext>
            </a:extLst>
          </p:cNvPr>
          <p:cNvSpPr>
            <a:spLocks/>
          </p:cNvSpPr>
          <p:nvPr/>
        </p:nvSpPr>
        <p:spPr bwMode="auto">
          <a:xfrm>
            <a:off x="5603904" y="3352511"/>
            <a:ext cx="2456413" cy="2323261"/>
          </a:xfrm>
          <a:custGeom>
            <a:avLst/>
            <a:gdLst>
              <a:gd name="T0" fmla="*/ 2147483647 w 80"/>
              <a:gd name="T1" fmla="*/ 0 h 1427"/>
              <a:gd name="T2" fmla="*/ 2147483647 w 80"/>
              <a:gd name="T3" fmla="*/ 2147483647 h 1427"/>
              <a:gd name="T4" fmla="*/ 2147483647 w 80"/>
              <a:gd name="T5" fmla="*/ 2147483647 h 1427"/>
              <a:gd name="T6" fmla="*/ 2147483647 w 80"/>
              <a:gd name="T7" fmla="*/ 2147483647 h 1427"/>
              <a:gd name="T8" fmla="*/ 0 w 80"/>
              <a:gd name="T9" fmla="*/ 2147483647 h 1427"/>
              <a:gd name="T10" fmla="*/ 2147483647 w 80"/>
              <a:gd name="T11" fmla="*/ 2147483647 h 1427"/>
              <a:gd name="T12" fmla="*/ 2147483647 w 80"/>
              <a:gd name="T13" fmla="*/ 2147483647 h 1427"/>
              <a:gd name="T14" fmla="*/ 2147483647 w 80"/>
              <a:gd name="T15" fmla="*/ 2147483647 h 1427"/>
              <a:gd name="T16" fmla="*/ 2147483647 w 80"/>
              <a:gd name="T17" fmla="*/ 2147483647 h 1427"/>
              <a:gd name="T18" fmla="*/ 2147483647 w 80"/>
              <a:gd name="T19" fmla="*/ 2147483647 h 1427"/>
              <a:gd name="T20" fmla="*/ 2147483647 w 80"/>
              <a:gd name="T21" fmla="*/ 2147483647 h 1427"/>
              <a:gd name="T22" fmla="*/ 2147483647 w 80"/>
              <a:gd name="T23" fmla="*/ 2147483647 h 1427"/>
              <a:gd name="T24" fmla="*/ 2147483647 w 80"/>
              <a:gd name="T25" fmla="*/ 2147483647 h 142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0"/>
              <a:gd name="T40" fmla="*/ 0 h 1427"/>
              <a:gd name="T41" fmla="*/ 80 w 80"/>
              <a:gd name="T42" fmla="*/ 1427 h 1427"/>
              <a:gd name="connsiteX0" fmla="*/ 111649 w 111649"/>
              <a:gd name="connsiteY0" fmla="*/ 0 h 10354"/>
              <a:gd name="connsiteX1" fmla="*/ 875 w 111649"/>
              <a:gd name="connsiteY1" fmla="*/ 1000 h 10354"/>
              <a:gd name="connsiteX2" fmla="*/ 7500 w 111649"/>
              <a:gd name="connsiteY2" fmla="*/ 2548 h 10354"/>
              <a:gd name="connsiteX3" fmla="*/ 2500 w 111649"/>
              <a:gd name="connsiteY3" fmla="*/ 3775 h 10354"/>
              <a:gd name="connsiteX4" fmla="*/ 0 w 111649"/>
              <a:gd name="connsiteY4" fmla="*/ 4244 h 10354"/>
              <a:gd name="connsiteX5" fmla="*/ 4125 w 111649"/>
              <a:gd name="connsiteY5" fmla="*/ 5365 h 10354"/>
              <a:gd name="connsiteX6" fmla="*/ 10000 w 111649"/>
              <a:gd name="connsiteY6" fmla="*/ 6262 h 10354"/>
              <a:gd name="connsiteX7" fmla="*/ 4125 w 111649"/>
              <a:gd name="connsiteY7" fmla="*/ 7054 h 10354"/>
              <a:gd name="connsiteX8" fmla="*/ 8375 w 111649"/>
              <a:gd name="connsiteY8" fmla="*/ 8652 h 10354"/>
              <a:gd name="connsiteX9" fmla="*/ 5875 w 111649"/>
              <a:gd name="connsiteY9" fmla="*/ 9171 h 10354"/>
              <a:gd name="connsiteX10" fmla="*/ 7500 w 111649"/>
              <a:gd name="connsiteY10" fmla="*/ 9780 h 10354"/>
              <a:gd name="connsiteX11" fmla="*/ 9250 w 111649"/>
              <a:gd name="connsiteY11" fmla="*/ 10061 h 10354"/>
              <a:gd name="connsiteX12" fmla="*/ 8375 w 111649"/>
              <a:gd name="connsiteY12" fmla="*/ 10250 h 10354"/>
              <a:gd name="connsiteX0" fmla="*/ 111649 w 111649"/>
              <a:gd name="connsiteY0" fmla="*/ 0 h 10354"/>
              <a:gd name="connsiteX1" fmla="*/ 57600 w 111649"/>
              <a:gd name="connsiteY1" fmla="*/ 1658 h 10354"/>
              <a:gd name="connsiteX2" fmla="*/ 7500 w 111649"/>
              <a:gd name="connsiteY2" fmla="*/ 2548 h 10354"/>
              <a:gd name="connsiteX3" fmla="*/ 2500 w 111649"/>
              <a:gd name="connsiteY3" fmla="*/ 3775 h 10354"/>
              <a:gd name="connsiteX4" fmla="*/ 0 w 111649"/>
              <a:gd name="connsiteY4" fmla="*/ 4244 h 10354"/>
              <a:gd name="connsiteX5" fmla="*/ 4125 w 111649"/>
              <a:gd name="connsiteY5" fmla="*/ 5365 h 10354"/>
              <a:gd name="connsiteX6" fmla="*/ 10000 w 111649"/>
              <a:gd name="connsiteY6" fmla="*/ 6262 h 10354"/>
              <a:gd name="connsiteX7" fmla="*/ 4125 w 111649"/>
              <a:gd name="connsiteY7" fmla="*/ 7054 h 10354"/>
              <a:gd name="connsiteX8" fmla="*/ 8375 w 111649"/>
              <a:gd name="connsiteY8" fmla="*/ 8652 h 10354"/>
              <a:gd name="connsiteX9" fmla="*/ 5875 w 111649"/>
              <a:gd name="connsiteY9" fmla="*/ 9171 h 10354"/>
              <a:gd name="connsiteX10" fmla="*/ 7500 w 111649"/>
              <a:gd name="connsiteY10" fmla="*/ 9780 h 10354"/>
              <a:gd name="connsiteX11" fmla="*/ 9250 w 111649"/>
              <a:gd name="connsiteY11" fmla="*/ 10061 h 10354"/>
              <a:gd name="connsiteX12" fmla="*/ 8375 w 111649"/>
              <a:gd name="connsiteY12" fmla="*/ 10250 h 10354"/>
              <a:gd name="connsiteX0" fmla="*/ 111649 w 111649"/>
              <a:gd name="connsiteY0" fmla="*/ 0 h 10354"/>
              <a:gd name="connsiteX1" fmla="*/ 57600 w 111649"/>
              <a:gd name="connsiteY1" fmla="*/ 1658 h 10354"/>
              <a:gd name="connsiteX2" fmla="*/ 48986 w 111649"/>
              <a:gd name="connsiteY2" fmla="*/ 2855 h 10354"/>
              <a:gd name="connsiteX3" fmla="*/ 2500 w 111649"/>
              <a:gd name="connsiteY3" fmla="*/ 3775 h 10354"/>
              <a:gd name="connsiteX4" fmla="*/ 0 w 111649"/>
              <a:gd name="connsiteY4" fmla="*/ 4244 h 10354"/>
              <a:gd name="connsiteX5" fmla="*/ 4125 w 111649"/>
              <a:gd name="connsiteY5" fmla="*/ 5365 h 10354"/>
              <a:gd name="connsiteX6" fmla="*/ 10000 w 111649"/>
              <a:gd name="connsiteY6" fmla="*/ 6262 h 10354"/>
              <a:gd name="connsiteX7" fmla="*/ 4125 w 111649"/>
              <a:gd name="connsiteY7" fmla="*/ 7054 h 10354"/>
              <a:gd name="connsiteX8" fmla="*/ 8375 w 111649"/>
              <a:gd name="connsiteY8" fmla="*/ 8652 h 10354"/>
              <a:gd name="connsiteX9" fmla="*/ 5875 w 111649"/>
              <a:gd name="connsiteY9" fmla="*/ 9171 h 10354"/>
              <a:gd name="connsiteX10" fmla="*/ 7500 w 111649"/>
              <a:gd name="connsiteY10" fmla="*/ 9780 h 10354"/>
              <a:gd name="connsiteX11" fmla="*/ 9250 w 111649"/>
              <a:gd name="connsiteY11" fmla="*/ 10061 h 10354"/>
              <a:gd name="connsiteX12" fmla="*/ 8375 w 111649"/>
              <a:gd name="connsiteY12" fmla="*/ 10250 h 10354"/>
              <a:gd name="connsiteX0" fmla="*/ 111649 w 111649"/>
              <a:gd name="connsiteY0" fmla="*/ 0 h 10354"/>
              <a:gd name="connsiteX1" fmla="*/ 57600 w 111649"/>
              <a:gd name="connsiteY1" fmla="*/ 1658 h 10354"/>
              <a:gd name="connsiteX2" fmla="*/ 48986 w 111649"/>
              <a:gd name="connsiteY2" fmla="*/ 2855 h 10354"/>
              <a:gd name="connsiteX3" fmla="*/ 19433 w 111649"/>
              <a:gd name="connsiteY3" fmla="*/ 3950 h 10354"/>
              <a:gd name="connsiteX4" fmla="*/ 0 w 111649"/>
              <a:gd name="connsiteY4" fmla="*/ 4244 h 10354"/>
              <a:gd name="connsiteX5" fmla="*/ 4125 w 111649"/>
              <a:gd name="connsiteY5" fmla="*/ 5365 h 10354"/>
              <a:gd name="connsiteX6" fmla="*/ 10000 w 111649"/>
              <a:gd name="connsiteY6" fmla="*/ 6262 h 10354"/>
              <a:gd name="connsiteX7" fmla="*/ 4125 w 111649"/>
              <a:gd name="connsiteY7" fmla="*/ 7054 h 10354"/>
              <a:gd name="connsiteX8" fmla="*/ 8375 w 111649"/>
              <a:gd name="connsiteY8" fmla="*/ 8652 h 10354"/>
              <a:gd name="connsiteX9" fmla="*/ 5875 w 111649"/>
              <a:gd name="connsiteY9" fmla="*/ 9171 h 10354"/>
              <a:gd name="connsiteX10" fmla="*/ 7500 w 111649"/>
              <a:gd name="connsiteY10" fmla="*/ 9780 h 10354"/>
              <a:gd name="connsiteX11" fmla="*/ 9250 w 111649"/>
              <a:gd name="connsiteY11" fmla="*/ 10061 h 10354"/>
              <a:gd name="connsiteX12" fmla="*/ 8375 w 111649"/>
              <a:gd name="connsiteY12" fmla="*/ 10250 h 10354"/>
              <a:gd name="connsiteX0" fmla="*/ 107804 w 107804"/>
              <a:gd name="connsiteY0" fmla="*/ 0 h 10354"/>
              <a:gd name="connsiteX1" fmla="*/ 53755 w 107804"/>
              <a:gd name="connsiteY1" fmla="*/ 1658 h 10354"/>
              <a:gd name="connsiteX2" fmla="*/ 45141 w 107804"/>
              <a:gd name="connsiteY2" fmla="*/ 2855 h 10354"/>
              <a:gd name="connsiteX3" fmla="*/ 15588 w 107804"/>
              <a:gd name="connsiteY3" fmla="*/ 3950 h 10354"/>
              <a:gd name="connsiteX4" fmla="*/ 8008 w 107804"/>
              <a:gd name="connsiteY4" fmla="*/ 4639 h 10354"/>
              <a:gd name="connsiteX5" fmla="*/ 280 w 107804"/>
              <a:gd name="connsiteY5" fmla="*/ 5365 h 10354"/>
              <a:gd name="connsiteX6" fmla="*/ 6155 w 107804"/>
              <a:gd name="connsiteY6" fmla="*/ 6262 h 10354"/>
              <a:gd name="connsiteX7" fmla="*/ 280 w 107804"/>
              <a:gd name="connsiteY7" fmla="*/ 7054 h 10354"/>
              <a:gd name="connsiteX8" fmla="*/ 4530 w 107804"/>
              <a:gd name="connsiteY8" fmla="*/ 8652 h 10354"/>
              <a:gd name="connsiteX9" fmla="*/ 2030 w 107804"/>
              <a:gd name="connsiteY9" fmla="*/ 9171 h 10354"/>
              <a:gd name="connsiteX10" fmla="*/ 3655 w 107804"/>
              <a:gd name="connsiteY10" fmla="*/ 9780 h 10354"/>
              <a:gd name="connsiteX11" fmla="*/ 5405 w 107804"/>
              <a:gd name="connsiteY11" fmla="*/ 10061 h 10354"/>
              <a:gd name="connsiteX12" fmla="*/ 4530 w 107804"/>
              <a:gd name="connsiteY12" fmla="*/ 10250 h 10354"/>
              <a:gd name="connsiteX0" fmla="*/ 121201 w 121201"/>
              <a:gd name="connsiteY0" fmla="*/ 0 h 10354"/>
              <a:gd name="connsiteX1" fmla="*/ 67152 w 121201"/>
              <a:gd name="connsiteY1" fmla="*/ 1658 h 10354"/>
              <a:gd name="connsiteX2" fmla="*/ 58538 w 121201"/>
              <a:gd name="connsiteY2" fmla="*/ 2855 h 10354"/>
              <a:gd name="connsiteX3" fmla="*/ 28985 w 121201"/>
              <a:gd name="connsiteY3" fmla="*/ 3950 h 10354"/>
              <a:gd name="connsiteX4" fmla="*/ 21405 w 121201"/>
              <a:gd name="connsiteY4" fmla="*/ 4639 h 10354"/>
              <a:gd name="connsiteX5" fmla="*/ 131 w 121201"/>
              <a:gd name="connsiteY5" fmla="*/ 5453 h 10354"/>
              <a:gd name="connsiteX6" fmla="*/ 19552 w 121201"/>
              <a:gd name="connsiteY6" fmla="*/ 6262 h 10354"/>
              <a:gd name="connsiteX7" fmla="*/ 13677 w 121201"/>
              <a:gd name="connsiteY7" fmla="*/ 7054 h 10354"/>
              <a:gd name="connsiteX8" fmla="*/ 17927 w 121201"/>
              <a:gd name="connsiteY8" fmla="*/ 8652 h 10354"/>
              <a:gd name="connsiteX9" fmla="*/ 15427 w 121201"/>
              <a:gd name="connsiteY9" fmla="*/ 9171 h 10354"/>
              <a:gd name="connsiteX10" fmla="*/ 17052 w 121201"/>
              <a:gd name="connsiteY10" fmla="*/ 9780 h 10354"/>
              <a:gd name="connsiteX11" fmla="*/ 18802 w 121201"/>
              <a:gd name="connsiteY11" fmla="*/ 10061 h 10354"/>
              <a:gd name="connsiteX12" fmla="*/ 17927 w 121201"/>
              <a:gd name="connsiteY12" fmla="*/ 10250 h 10354"/>
              <a:gd name="connsiteX0" fmla="*/ 128843 w 128843"/>
              <a:gd name="connsiteY0" fmla="*/ 0 h 10354"/>
              <a:gd name="connsiteX1" fmla="*/ 74794 w 128843"/>
              <a:gd name="connsiteY1" fmla="*/ 1658 h 10354"/>
              <a:gd name="connsiteX2" fmla="*/ 66180 w 128843"/>
              <a:gd name="connsiteY2" fmla="*/ 2855 h 10354"/>
              <a:gd name="connsiteX3" fmla="*/ 36627 w 128843"/>
              <a:gd name="connsiteY3" fmla="*/ 3950 h 10354"/>
              <a:gd name="connsiteX4" fmla="*/ 29047 w 128843"/>
              <a:gd name="connsiteY4" fmla="*/ 4639 h 10354"/>
              <a:gd name="connsiteX5" fmla="*/ 7773 w 128843"/>
              <a:gd name="connsiteY5" fmla="*/ 5453 h 10354"/>
              <a:gd name="connsiteX6" fmla="*/ 101 w 128843"/>
              <a:gd name="connsiteY6" fmla="*/ 6481 h 10354"/>
              <a:gd name="connsiteX7" fmla="*/ 21319 w 128843"/>
              <a:gd name="connsiteY7" fmla="*/ 7054 h 10354"/>
              <a:gd name="connsiteX8" fmla="*/ 25569 w 128843"/>
              <a:gd name="connsiteY8" fmla="*/ 8652 h 10354"/>
              <a:gd name="connsiteX9" fmla="*/ 23069 w 128843"/>
              <a:gd name="connsiteY9" fmla="*/ 9171 h 10354"/>
              <a:gd name="connsiteX10" fmla="*/ 24694 w 128843"/>
              <a:gd name="connsiteY10" fmla="*/ 9780 h 10354"/>
              <a:gd name="connsiteX11" fmla="*/ 26444 w 128843"/>
              <a:gd name="connsiteY11" fmla="*/ 10061 h 10354"/>
              <a:gd name="connsiteX12" fmla="*/ 25569 w 128843"/>
              <a:gd name="connsiteY12" fmla="*/ 10250 h 10354"/>
              <a:gd name="connsiteX0" fmla="*/ 156630 w 156630"/>
              <a:gd name="connsiteY0" fmla="*/ 0 h 10354"/>
              <a:gd name="connsiteX1" fmla="*/ 102581 w 156630"/>
              <a:gd name="connsiteY1" fmla="*/ 1658 h 10354"/>
              <a:gd name="connsiteX2" fmla="*/ 93967 w 156630"/>
              <a:gd name="connsiteY2" fmla="*/ 2855 h 10354"/>
              <a:gd name="connsiteX3" fmla="*/ 64414 w 156630"/>
              <a:gd name="connsiteY3" fmla="*/ 3950 h 10354"/>
              <a:gd name="connsiteX4" fmla="*/ 56834 w 156630"/>
              <a:gd name="connsiteY4" fmla="*/ 4639 h 10354"/>
              <a:gd name="connsiteX5" fmla="*/ 35560 w 156630"/>
              <a:gd name="connsiteY5" fmla="*/ 5453 h 10354"/>
              <a:gd name="connsiteX6" fmla="*/ 27888 w 156630"/>
              <a:gd name="connsiteY6" fmla="*/ 6481 h 10354"/>
              <a:gd name="connsiteX7" fmla="*/ 0 w 156630"/>
              <a:gd name="connsiteY7" fmla="*/ 7624 h 10354"/>
              <a:gd name="connsiteX8" fmla="*/ 53356 w 156630"/>
              <a:gd name="connsiteY8" fmla="*/ 8652 h 10354"/>
              <a:gd name="connsiteX9" fmla="*/ 50856 w 156630"/>
              <a:gd name="connsiteY9" fmla="*/ 9171 h 10354"/>
              <a:gd name="connsiteX10" fmla="*/ 52481 w 156630"/>
              <a:gd name="connsiteY10" fmla="*/ 9780 h 10354"/>
              <a:gd name="connsiteX11" fmla="*/ 54231 w 156630"/>
              <a:gd name="connsiteY11" fmla="*/ 10061 h 10354"/>
              <a:gd name="connsiteX12" fmla="*/ 53356 w 156630"/>
              <a:gd name="connsiteY12" fmla="*/ 10250 h 10354"/>
              <a:gd name="connsiteX0" fmla="*/ 156630 w 156630"/>
              <a:gd name="connsiteY0" fmla="*/ 0 h 10354"/>
              <a:gd name="connsiteX1" fmla="*/ 102581 w 156630"/>
              <a:gd name="connsiteY1" fmla="*/ 1658 h 10354"/>
              <a:gd name="connsiteX2" fmla="*/ 93967 w 156630"/>
              <a:gd name="connsiteY2" fmla="*/ 2855 h 10354"/>
              <a:gd name="connsiteX3" fmla="*/ 64414 w 156630"/>
              <a:gd name="connsiteY3" fmla="*/ 3950 h 10354"/>
              <a:gd name="connsiteX4" fmla="*/ 56834 w 156630"/>
              <a:gd name="connsiteY4" fmla="*/ 4639 h 10354"/>
              <a:gd name="connsiteX5" fmla="*/ 35560 w 156630"/>
              <a:gd name="connsiteY5" fmla="*/ 5453 h 10354"/>
              <a:gd name="connsiteX6" fmla="*/ 27888 w 156630"/>
              <a:gd name="connsiteY6" fmla="*/ 6481 h 10354"/>
              <a:gd name="connsiteX7" fmla="*/ 0 w 156630"/>
              <a:gd name="connsiteY7" fmla="*/ 7624 h 10354"/>
              <a:gd name="connsiteX8" fmla="*/ 5097 w 156630"/>
              <a:gd name="connsiteY8" fmla="*/ 9135 h 10354"/>
              <a:gd name="connsiteX9" fmla="*/ 50856 w 156630"/>
              <a:gd name="connsiteY9" fmla="*/ 9171 h 10354"/>
              <a:gd name="connsiteX10" fmla="*/ 52481 w 156630"/>
              <a:gd name="connsiteY10" fmla="*/ 9780 h 10354"/>
              <a:gd name="connsiteX11" fmla="*/ 54231 w 156630"/>
              <a:gd name="connsiteY11" fmla="*/ 10061 h 10354"/>
              <a:gd name="connsiteX12" fmla="*/ 53356 w 156630"/>
              <a:gd name="connsiteY12" fmla="*/ 10250 h 10354"/>
              <a:gd name="connsiteX0" fmla="*/ 168426 w 168426"/>
              <a:gd name="connsiteY0" fmla="*/ 0 h 10354"/>
              <a:gd name="connsiteX1" fmla="*/ 114377 w 168426"/>
              <a:gd name="connsiteY1" fmla="*/ 1658 h 10354"/>
              <a:gd name="connsiteX2" fmla="*/ 105763 w 168426"/>
              <a:gd name="connsiteY2" fmla="*/ 2855 h 10354"/>
              <a:gd name="connsiteX3" fmla="*/ 76210 w 168426"/>
              <a:gd name="connsiteY3" fmla="*/ 3950 h 10354"/>
              <a:gd name="connsiteX4" fmla="*/ 68630 w 168426"/>
              <a:gd name="connsiteY4" fmla="*/ 4639 h 10354"/>
              <a:gd name="connsiteX5" fmla="*/ 47356 w 168426"/>
              <a:gd name="connsiteY5" fmla="*/ 5453 h 10354"/>
              <a:gd name="connsiteX6" fmla="*/ 39684 w 168426"/>
              <a:gd name="connsiteY6" fmla="*/ 6481 h 10354"/>
              <a:gd name="connsiteX7" fmla="*/ 11796 w 168426"/>
              <a:gd name="connsiteY7" fmla="*/ 7624 h 10354"/>
              <a:gd name="connsiteX8" fmla="*/ 16893 w 168426"/>
              <a:gd name="connsiteY8" fmla="*/ 9135 h 10354"/>
              <a:gd name="connsiteX9" fmla="*/ 0 w 168426"/>
              <a:gd name="connsiteY9" fmla="*/ 10224 h 10354"/>
              <a:gd name="connsiteX10" fmla="*/ 64277 w 168426"/>
              <a:gd name="connsiteY10" fmla="*/ 9780 h 10354"/>
              <a:gd name="connsiteX11" fmla="*/ 66027 w 168426"/>
              <a:gd name="connsiteY11" fmla="*/ 10061 h 10354"/>
              <a:gd name="connsiteX12" fmla="*/ 65152 w 168426"/>
              <a:gd name="connsiteY12" fmla="*/ 10250 h 10354"/>
              <a:gd name="connsiteX0" fmla="*/ 169295 w 169295"/>
              <a:gd name="connsiteY0" fmla="*/ 0 h 11299"/>
              <a:gd name="connsiteX1" fmla="*/ 115246 w 169295"/>
              <a:gd name="connsiteY1" fmla="*/ 1658 h 11299"/>
              <a:gd name="connsiteX2" fmla="*/ 106632 w 169295"/>
              <a:gd name="connsiteY2" fmla="*/ 2855 h 11299"/>
              <a:gd name="connsiteX3" fmla="*/ 77079 w 169295"/>
              <a:gd name="connsiteY3" fmla="*/ 3950 h 11299"/>
              <a:gd name="connsiteX4" fmla="*/ 69499 w 169295"/>
              <a:gd name="connsiteY4" fmla="*/ 4639 h 11299"/>
              <a:gd name="connsiteX5" fmla="*/ 48225 w 169295"/>
              <a:gd name="connsiteY5" fmla="*/ 5453 h 11299"/>
              <a:gd name="connsiteX6" fmla="*/ 40553 w 169295"/>
              <a:gd name="connsiteY6" fmla="*/ 6481 h 11299"/>
              <a:gd name="connsiteX7" fmla="*/ 12665 w 169295"/>
              <a:gd name="connsiteY7" fmla="*/ 7624 h 11299"/>
              <a:gd name="connsiteX8" fmla="*/ 17762 w 169295"/>
              <a:gd name="connsiteY8" fmla="*/ 9135 h 11299"/>
              <a:gd name="connsiteX9" fmla="*/ 869 w 169295"/>
              <a:gd name="connsiteY9" fmla="*/ 10224 h 11299"/>
              <a:gd name="connsiteX10" fmla="*/ 65146 w 169295"/>
              <a:gd name="connsiteY10" fmla="*/ 9780 h 11299"/>
              <a:gd name="connsiteX11" fmla="*/ 11 w 169295"/>
              <a:gd name="connsiteY11" fmla="*/ 11246 h 11299"/>
              <a:gd name="connsiteX12" fmla="*/ 66021 w 169295"/>
              <a:gd name="connsiteY12" fmla="*/ 10250 h 11299"/>
              <a:gd name="connsiteX0" fmla="*/ 188785 w 188785"/>
              <a:gd name="connsiteY0" fmla="*/ 0 h 12208"/>
              <a:gd name="connsiteX1" fmla="*/ 134736 w 188785"/>
              <a:gd name="connsiteY1" fmla="*/ 1658 h 12208"/>
              <a:gd name="connsiteX2" fmla="*/ 126122 w 188785"/>
              <a:gd name="connsiteY2" fmla="*/ 2855 h 12208"/>
              <a:gd name="connsiteX3" fmla="*/ 96569 w 188785"/>
              <a:gd name="connsiteY3" fmla="*/ 3950 h 12208"/>
              <a:gd name="connsiteX4" fmla="*/ 88989 w 188785"/>
              <a:gd name="connsiteY4" fmla="*/ 4639 h 12208"/>
              <a:gd name="connsiteX5" fmla="*/ 67715 w 188785"/>
              <a:gd name="connsiteY5" fmla="*/ 5453 h 12208"/>
              <a:gd name="connsiteX6" fmla="*/ 60043 w 188785"/>
              <a:gd name="connsiteY6" fmla="*/ 6481 h 12208"/>
              <a:gd name="connsiteX7" fmla="*/ 32155 w 188785"/>
              <a:gd name="connsiteY7" fmla="*/ 7624 h 12208"/>
              <a:gd name="connsiteX8" fmla="*/ 37252 w 188785"/>
              <a:gd name="connsiteY8" fmla="*/ 9135 h 12208"/>
              <a:gd name="connsiteX9" fmla="*/ 20359 w 188785"/>
              <a:gd name="connsiteY9" fmla="*/ 10224 h 12208"/>
              <a:gd name="connsiteX10" fmla="*/ 84636 w 188785"/>
              <a:gd name="connsiteY10" fmla="*/ 9780 h 12208"/>
              <a:gd name="connsiteX11" fmla="*/ 19501 w 188785"/>
              <a:gd name="connsiteY11" fmla="*/ 11246 h 12208"/>
              <a:gd name="connsiteX12" fmla="*/ 0 w 188785"/>
              <a:gd name="connsiteY12" fmla="*/ 12180 h 12208"/>
              <a:gd name="connsiteX0" fmla="*/ 188785 w 188785"/>
              <a:gd name="connsiteY0" fmla="*/ 0 h 12208"/>
              <a:gd name="connsiteX1" fmla="*/ 134736 w 188785"/>
              <a:gd name="connsiteY1" fmla="*/ 1658 h 12208"/>
              <a:gd name="connsiteX2" fmla="*/ 126122 w 188785"/>
              <a:gd name="connsiteY2" fmla="*/ 2855 h 12208"/>
              <a:gd name="connsiteX3" fmla="*/ 96569 w 188785"/>
              <a:gd name="connsiteY3" fmla="*/ 3950 h 12208"/>
              <a:gd name="connsiteX4" fmla="*/ 88989 w 188785"/>
              <a:gd name="connsiteY4" fmla="*/ 4639 h 12208"/>
              <a:gd name="connsiteX5" fmla="*/ 67715 w 188785"/>
              <a:gd name="connsiteY5" fmla="*/ 5453 h 12208"/>
              <a:gd name="connsiteX6" fmla="*/ 60043 w 188785"/>
              <a:gd name="connsiteY6" fmla="*/ 6481 h 12208"/>
              <a:gd name="connsiteX7" fmla="*/ 32155 w 188785"/>
              <a:gd name="connsiteY7" fmla="*/ 7624 h 12208"/>
              <a:gd name="connsiteX8" fmla="*/ 37252 w 188785"/>
              <a:gd name="connsiteY8" fmla="*/ 9135 h 12208"/>
              <a:gd name="connsiteX9" fmla="*/ 20359 w 188785"/>
              <a:gd name="connsiteY9" fmla="*/ 10224 h 12208"/>
              <a:gd name="connsiteX10" fmla="*/ 30451 w 188785"/>
              <a:gd name="connsiteY10" fmla="*/ 10701 h 12208"/>
              <a:gd name="connsiteX11" fmla="*/ 19501 w 188785"/>
              <a:gd name="connsiteY11" fmla="*/ 11246 h 12208"/>
              <a:gd name="connsiteX12" fmla="*/ 0 w 188785"/>
              <a:gd name="connsiteY12" fmla="*/ 12180 h 12208"/>
              <a:gd name="connsiteX0" fmla="*/ 188785 w 188785"/>
              <a:gd name="connsiteY0" fmla="*/ 0 h 12208"/>
              <a:gd name="connsiteX1" fmla="*/ 134736 w 188785"/>
              <a:gd name="connsiteY1" fmla="*/ 1658 h 12208"/>
              <a:gd name="connsiteX2" fmla="*/ 126122 w 188785"/>
              <a:gd name="connsiteY2" fmla="*/ 2855 h 12208"/>
              <a:gd name="connsiteX3" fmla="*/ 96569 w 188785"/>
              <a:gd name="connsiteY3" fmla="*/ 3950 h 12208"/>
              <a:gd name="connsiteX4" fmla="*/ 88989 w 188785"/>
              <a:gd name="connsiteY4" fmla="*/ 4639 h 12208"/>
              <a:gd name="connsiteX5" fmla="*/ 67715 w 188785"/>
              <a:gd name="connsiteY5" fmla="*/ 5453 h 12208"/>
              <a:gd name="connsiteX6" fmla="*/ 60043 w 188785"/>
              <a:gd name="connsiteY6" fmla="*/ 6481 h 12208"/>
              <a:gd name="connsiteX7" fmla="*/ 32155 w 188785"/>
              <a:gd name="connsiteY7" fmla="*/ 7624 h 12208"/>
              <a:gd name="connsiteX8" fmla="*/ 32172 w 188785"/>
              <a:gd name="connsiteY8" fmla="*/ 8609 h 12208"/>
              <a:gd name="connsiteX9" fmla="*/ 20359 w 188785"/>
              <a:gd name="connsiteY9" fmla="*/ 10224 h 12208"/>
              <a:gd name="connsiteX10" fmla="*/ 30451 w 188785"/>
              <a:gd name="connsiteY10" fmla="*/ 10701 h 12208"/>
              <a:gd name="connsiteX11" fmla="*/ 19501 w 188785"/>
              <a:gd name="connsiteY11" fmla="*/ 11246 h 12208"/>
              <a:gd name="connsiteX12" fmla="*/ 0 w 188785"/>
              <a:gd name="connsiteY12" fmla="*/ 12180 h 12208"/>
              <a:gd name="connsiteX0" fmla="*/ 188785 w 188785"/>
              <a:gd name="connsiteY0" fmla="*/ 0 h 12208"/>
              <a:gd name="connsiteX1" fmla="*/ 134736 w 188785"/>
              <a:gd name="connsiteY1" fmla="*/ 1658 h 12208"/>
              <a:gd name="connsiteX2" fmla="*/ 126122 w 188785"/>
              <a:gd name="connsiteY2" fmla="*/ 2855 h 12208"/>
              <a:gd name="connsiteX3" fmla="*/ 96569 w 188785"/>
              <a:gd name="connsiteY3" fmla="*/ 3950 h 12208"/>
              <a:gd name="connsiteX4" fmla="*/ 88989 w 188785"/>
              <a:gd name="connsiteY4" fmla="*/ 4639 h 12208"/>
              <a:gd name="connsiteX5" fmla="*/ 67715 w 188785"/>
              <a:gd name="connsiteY5" fmla="*/ 5453 h 12208"/>
              <a:gd name="connsiteX6" fmla="*/ 60043 w 188785"/>
              <a:gd name="connsiteY6" fmla="*/ 6481 h 12208"/>
              <a:gd name="connsiteX7" fmla="*/ 42315 w 188785"/>
              <a:gd name="connsiteY7" fmla="*/ 7010 h 12208"/>
              <a:gd name="connsiteX8" fmla="*/ 32172 w 188785"/>
              <a:gd name="connsiteY8" fmla="*/ 8609 h 12208"/>
              <a:gd name="connsiteX9" fmla="*/ 20359 w 188785"/>
              <a:gd name="connsiteY9" fmla="*/ 10224 h 12208"/>
              <a:gd name="connsiteX10" fmla="*/ 30451 w 188785"/>
              <a:gd name="connsiteY10" fmla="*/ 10701 h 12208"/>
              <a:gd name="connsiteX11" fmla="*/ 19501 w 188785"/>
              <a:gd name="connsiteY11" fmla="*/ 11246 h 12208"/>
              <a:gd name="connsiteX12" fmla="*/ 0 w 188785"/>
              <a:gd name="connsiteY12" fmla="*/ 12180 h 12208"/>
              <a:gd name="connsiteX0" fmla="*/ 264137 w 264137"/>
              <a:gd name="connsiteY0" fmla="*/ 0 h 13769"/>
              <a:gd name="connsiteX1" fmla="*/ 210088 w 264137"/>
              <a:gd name="connsiteY1" fmla="*/ 1658 h 13769"/>
              <a:gd name="connsiteX2" fmla="*/ 201474 w 264137"/>
              <a:gd name="connsiteY2" fmla="*/ 2855 h 13769"/>
              <a:gd name="connsiteX3" fmla="*/ 171921 w 264137"/>
              <a:gd name="connsiteY3" fmla="*/ 3950 h 13769"/>
              <a:gd name="connsiteX4" fmla="*/ 164341 w 264137"/>
              <a:gd name="connsiteY4" fmla="*/ 4639 h 13769"/>
              <a:gd name="connsiteX5" fmla="*/ 143067 w 264137"/>
              <a:gd name="connsiteY5" fmla="*/ 5453 h 13769"/>
              <a:gd name="connsiteX6" fmla="*/ 135395 w 264137"/>
              <a:gd name="connsiteY6" fmla="*/ 6481 h 13769"/>
              <a:gd name="connsiteX7" fmla="*/ 117667 w 264137"/>
              <a:gd name="connsiteY7" fmla="*/ 7010 h 13769"/>
              <a:gd name="connsiteX8" fmla="*/ 107524 w 264137"/>
              <a:gd name="connsiteY8" fmla="*/ 8609 h 13769"/>
              <a:gd name="connsiteX9" fmla="*/ 95711 w 264137"/>
              <a:gd name="connsiteY9" fmla="*/ 10224 h 13769"/>
              <a:gd name="connsiteX10" fmla="*/ 105803 w 264137"/>
              <a:gd name="connsiteY10" fmla="*/ 10701 h 13769"/>
              <a:gd name="connsiteX11" fmla="*/ 94853 w 264137"/>
              <a:gd name="connsiteY11" fmla="*/ 11246 h 13769"/>
              <a:gd name="connsiteX12" fmla="*/ 0 w 264137"/>
              <a:gd name="connsiteY12" fmla="*/ 13759 h 13769"/>
              <a:gd name="connsiteX0" fmla="*/ 264137 w 264137"/>
              <a:gd name="connsiteY0" fmla="*/ 0 h 13795"/>
              <a:gd name="connsiteX1" fmla="*/ 210088 w 264137"/>
              <a:gd name="connsiteY1" fmla="*/ 1658 h 13795"/>
              <a:gd name="connsiteX2" fmla="*/ 201474 w 264137"/>
              <a:gd name="connsiteY2" fmla="*/ 2855 h 13795"/>
              <a:gd name="connsiteX3" fmla="*/ 171921 w 264137"/>
              <a:gd name="connsiteY3" fmla="*/ 3950 h 13795"/>
              <a:gd name="connsiteX4" fmla="*/ 164341 w 264137"/>
              <a:gd name="connsiteY4" fmla="*/ 4639 h 13795"/>
              <a:gd name="connsiteX5" fmla="*/ 143067 w 264137"/>
              <a:gd name="connsiteY5" fmla="*/ 5453 h 13795"/>
              <a:gd name="connsiteX6" fmla="*/ 135395 w 264137"/>
              <a:gd name="connsiteY6" fmla="*/ 6481 h 13795"/>
              <a:gd name="connsiteX7" fmla="*/ 117667 w 264137"/>
              <a:gd name="connsiteY7" fmla="*/ 7010 h 13795"/>
              <a:gd name="connsiteX8" fmla="*/ 107524 w 264137"/>
              <a:gd name="connsiteY8" fmla="*/ 8609 h 13795"/>
              <a:gd name="connsiteX9" fmla="*/ 95711 w 264137"/>
              <a:gd name="connsiteY9" fmla="*/ 10224 h 13795"/>
              <a:gd name="connsiteX10" fmla="*/ 105803 w 264137"/>
              <a:gd name="connsiteY10" fmla="*/ 10701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1921 w 264137"/>
              <a:gd name="connsiteY3" fmla="*/ 3950 h 13795"/>
              <a:gd name="connsiteX4" fmla="*/ 164341 w 264137"/>
              <a:gd name="connsiteY4" fmla="*/ 4639 h 13795"/>
              <a:gd name="connsiteX5" fmla="*/ 143067 w 264137"/>
              <a:gd name="connsiteY5" fmla="*/ 5453 h 13795"/>
              <a:gd name="connsiteX6" fmla="*/ 135395 w 264137"/>
              <a:gd name="connsiteY6" fmla="*/ 6481 h 13795"/>
              <a:gd name="connsiteX7" fmla="*/ 117667 w 264137"/>
              <a:gd name="connsiteY7" fmla="*/ 7010 h 13795"/>
              <a:gd name="connsiteX8" fmla="*/ 107524 w 264137"/>
              <a:gd name="connsiteY8" fmla="*/ 8609 h 13795"/>
              <a:gd name="connsiteX9" fmla="*/ 95711 w 264137"/>
              <a:gd name="connsiteY9" fmla="*/ 10224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1921 w 264137"/>
              <a:gd name="connsiteY3" fmla="*/ 3950 h 13795"/>
              <a:gd name="connsiteX4" fmla="*/ 164341 w 264137"/>
              <a:gd name="connsiteY4" fmla="*/ 4639 h 13795"/>
              <a:gd name="connsiteX5" fmla="*/ 143067 w 264137"/>
              <a:gd name="connsiteY5" fmla="*/ 5453 h 13795"/>
              <a:gd name="connsiteX6" fmla="*/ 135395 w 264137"/>
              <a:gd name="connsiteY6" fmla="*/ 6481 h 13795"/>
              <a:gd name="connsiteX7" fmla="*/ 117667 w 264137"/>
              <a:gd name="connsiteY7" fmla="*/ 7010 h 13795"/>
              <a:gd name="connsiteX8" fmla="*/ 107524 w 264137"/>
              <a:gd name="connsiteY8" fmla="*/ 8609 h 13795"/>
              <a:gd name="connsiteX9" fmla="*/ 101638 w 264137"/>
              <a:gd name="connsiteY9" fmla="*/ 10750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1921 w 264137"/>
              <a:gd name="connsiteY3" fmla="*/ 3950 h 13795"/>
              <a:gd name="connsiteX4" fmla="*/ 164341 w 264137"/>
              <a:gd name="connsiteY4" fmla="*/ 4639 h 13795"/>
              <a:gd name="connsiteX5" fmla="*/ 143067 w 264137"/>
              <a:gd name="connsiteY5" fmla="*/ 5453 h 13795"/>
              <a:gd name="connsiteX6" fmla="*/ 135395 w 264137"/>
              <a:gd name="connsiteY6" fmla="*/ 6481 h 13795"/>
              <a:gd name="connsiteX7" fmla="*/ 117667 w 264137"/>
              <a:gd name="connsiteY7" fmla="*/ 7010 h 13795"/>
              <a:gd name="connsiteX8" fmla="*/ 101598 w 264137"/>
              <a:gd name="connsiteY8" fmla="*/ 9004 h 13795"/>
              <a:gd name="connsiteX9" fmla="*/ 101638 w 264137"/>
              <a:gd name="connsiteY9" fmla="*/ 10750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1921 w 264137"/>
              <a:gd name="connsiteY3" fmla="*/ 3950 h 13795"/>
              <a:gd name="connsiteX4" fmla="*/ 164341 w 264137"/>
              <a:gd name="connsiteY4" fmla="*/ 4639 h 13795"/>
              <a:gd name="connsiteX5" fmla="*/ 143067 w 264137"/>
              <a:gd name="connsiteY5" fmla="*/ 5453 h 13795"/>
              <a:gd name="connsiteX6" fmla="*/ 145555 w 264137"/>
              <a:gd name="connsiteY6" fmla="*/ 7051 h 13795"/>
              <a:gd name="connsiteX7" fmla="*/ 117667 w 264137"/>
              <a:gd name="connsiteY7" fmla="*/ 7010 h 13795"/>
              <a:gd name="connsiteX8" fmla="*/ 101598 w 264137"/>
              <a:gd name="connsiteY8" fmla="*/ 9004 h 13795"/>
              <a:gd name="connsiteX9" fmla="*/ 101638 w 264137"/>
              <a:gd name="connsiteY9" fmla="*/ 10750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1921 w 264137"/>
              <a:gd name="connsiteY3" fmla="*/ 3950 h 13795"/>
              <a:gd name="connsiteX4" fmla="*/ 164341 w 264137"/>
              <a:gd name="connsiteY4" fmla="*/ 4639 h 13795"/>
              <a:gd name="connsiteX5" fmla="*/ 143067 w 264137"/>
              <a:gd name="connsiteY5" fmla="*/ 5453 h 13795"/>
              <a:gd name="connsiteX6" fmla="*/ 145555 w 264137"/>
              <a:gd name="connsiteY6" fmla="*/ 7051 h 13795"/>
              <a:gd name="connsiteX7" fmla="*/ 113434 w 264137"/>
              <a:gd name="connsiteY7" fmla="*/ 7800 h 13795"/>
              <a:gd name="connsiteX8" fmla="*/ 101598 w 264137"/>
              <a:gd name="connsiteY8" fmla="*/ 9004 h 13795"/>
              <a:gd name="connsiteX9" fmla="*/ 101638 w 264137"/>
              <a:gd name="connsiteY9" fmla="*/ 10750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1921 w 264137"/>
              <a:gd name="connsiteY3" fmla="*/ 3950 h 13795"/>
              <a:gd name="connsiteX4" fmla="*/ 164341 w 264137"/>
              <a:gd name="connsiteY4" fmla="*/ 4639 h 13795"/>
              <a:gd name="connsiteX5" fmla="*/ 144760 w 264137"/>
              <a:gd name="connsiteY5" fmla="*/ 5453 h 13795"/>
              <a:gd name="connsiteX6" fmla="*/ 145555 w 264137"/>
              <a:gd name="connsiteY6" fmla="*/ 7051 h 13795"/>
              <a:gd name="connsiteX7" fmla="*/ 113434 w 264137"/>
              <a:gd name="connsiteY7" fmla="*/ 7800 h 13795"/>
              <a:gd name="connsiteX8" fmla="*/ 101598 w 264137"/>
              <a:gd name="connsiteY8" fmla="*/ 9004 h 13795"/>
              <a:gd name="connsiteX9" fmla="*/ 101638 w 264137"/>
              <a:gd name="connsiteY9" fmla="*/ 10750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4341 w 264137"/>
              <a:gd name="connsiteY4" fmla="*/ 4639 h 13795"/>
              <a:gd name="connsiteX5" fmla="*/ 144760 w 264137"/>
              <a:gd name="connsiteY5" fmla="*/ 5453 h 13795"/>
              <a:gd name="connsiteX6" fmla="*/ 145555 w 264137"/>
              <a:gd name="connsiteY6" fmla="*/ 7051 h 13795"/>
              <a:gd name="connsiteX7" fmla="*/ 113434 w 264137"/>
              <a:gd name="connsiteY7" fmla="*/ 7800 h 13795"/>
              <a:gd name="connsiteX8" fmla="*/ 101598 w 264137"/>
              <a:gd name="connsiteY8" fmla="*/ 9004 h 13795"/>
              <a:gd name="connsiteX9" fmla="*/ 101638 w 264137"/>
              <a:gd name="connsiteY9" fmla="*/ 10750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44760 w 264137"/>
              <a:gd name="connsiteY5" fmla="*/ 5453 h 13795"/>
              <a:gd name="connsiteX6" fmla="*/ 145555 w 264137"/>
              <a:gd name="connsiteY6" fmla="*/ 7051 h 13795"/>
              <a:gd name="connsiteX7" fmla="*/ 113434 w 264137"/>
              <a:gd name="connsiteY7" fmla="*/ 7800 h 13795"/>
              <a:gd name="connsiteX8" fmla="*/ 101598 w 264137"/>
              <a:gd name="connsiteY8" fmla="*/ 9004 h 13795"/>
              <a:gd name="connsiteX9" fmla="*/ 101638 w 264137"/>
              <a:gd name="connsiteY9" fmla="*/ 10750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44760 w 264137"/>
              <a:gd name="connsiteY5" fmla="*/ 5848 h 13795"/>
              <a:gd name="connsiteX6" fmla="*/ 145555 w 264137"/>
              <a:gd name="connsiteY6" fmla="*/ 7051 h 13795"/>
              <a:gd name="connsiteX7" fmla="*/ 113434 w 264137"/>
              <a:gd name="connsiteY7" fmla="*/ 7800 h 13795"/>
              <a:gd name="connsiteX8" fmla="*/ 101598 w 264137"/>
              <a:gd name="connsiteY8" fmla="*/ 9004 h 13795"/>
              <a:gd name="connsiteX9" fmla="*/ 101638 w 264137"/>
              <a:gd name="connsiteY9" fmla="*/ 10750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44760 w 264137"/>
              <a:gd name="connsiteY5" fmla="*/ 5848 h 13795"/>
              <a:gd name="connsiteX6" fmla="*/ 137935 w 264137"/>
              <a:gd name="connsiteY6" fmla="*/ 7402 h 13795"/>
              <a:gd name="connsiteX7" fmla="*/ 113434 w 264137"/>
              <a:gd name="connsiteY7" fmla="*/ 7800 h 13795"/>
              <a:gd name="connsiteX8" fmla="*/ 101598 w 264137"/>
              <a:gd name="connsiteY8" fmla="*/ 9004 h 13795"/>
              <a:gd name="connsiteX9" fmla="*/ 101638 w 264137"/>
              <a:gd name="connsiteY9" fmla="*/ 10750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44760 w 264137"/>
              <a:gd name="connsiteY5" fmla="*/ 5848 h 13795"/>
              <a:gd name="connsiteX6" fmla="*/ 137935 w 264137"/>
              <a:gd name="connsiteY6" fmla="*/ 7402 h 13795"/>
              <a:gd name="connsiteX7" fmla="*/ 113434 w 264137"/>
              <a:gd name="connsiteY7" fmla="*/ 7800 h 13795"/>
              <a:gd name="connsiteX8" fmla="*/ 112604 w 264137"/>
              <a:gd name="connsiteY8" fmla="*/ 9004 h 13795"/>
              <a:gd name="connsiteX9" fmla="*/ 101638 w 264137"/>
              <a:gd name="connsiteY9" fmla="*/ 10750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44760 w 264137"/>
              <a:gd name="connsiteY5" fmla="*/ 5848 h 13795"/>
              <a:gd name="connsiteX6" fmla="*/ 137935 w 264137"/>
              <a:gd name="connsiteY6" fmla="*/ 7402 h 13795"/>
              <a:gd name="connsiteX7" fmla="*/ 113434 w 264137"/>
              <a:gd name="connsiteY7" fmla="*/ 7800 h 13795"/>
              <a:gd name="connsiteX8" fmla="*/ 112604 w 264137"/>
              <a:gd name="connsiteY8" fmla="*/ 9004 h 13795"/>
              <a:gd name="connsiteX9" fmla="*/ 84705 w 264137"/>
              <a:gd name="connsiteY9" fmla="*/ 10443 h 13795"/>
              <a:gd name="connsiteX10" fmla="*/ 66857 w 264137"/>
              <a:gd name="connsiteY10" fmla="*/ 12017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44760 w 264137"/>
              <a:gd name="connsiteY5" fmla="*/ 5848 h 13795"/>
              <a:gd name="connsiteX6" fmla="*/ 137935 w 264137"/>
              <a:gd name="connsiteY6" fmla="*/ 7402 h 13795"/>
              <a:gd name="connsiteX7" fmla="*/ 113434 w 264137"/>
              <a:gd name="connsiteY7" fmla="*/ 7800 h 13795"/>
              <a:gd name="connsiteX8" fmla="*/ 112604 w 264137"/>
              <a:gd name="connsiteY8" fmla="*/ 9004 h 13795"/>
              <a:gd name="connsiteX9" fmla="*/ 84705 w 264137"/>
              <a:gd name="connsiteY9" fmla="*/ 10443 h 13795"/>
              <a:gd name="connsiteX10" fmla="*/ 80403 w 264137"/>
              <a:gd name="connsiteY10" fmla="*/ 11885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44760 w 264137"/>
              <a:gd name="connsiteY5" fmla="*/ 5848 h 13795"/>
              <a:gd name="connsiteX6" fmla="*/ 137935 w 264137"/>
              <a:gd name="connsiteY6" fmla="*/ 7402 h 13795"/>
              <a:gd name="connsiteX7" fmla="*/ 113434 w 264137"/>
              <a:gd name="connsiteY7" fmla="*/ 7800 h 13795"/>
              <a:gd name="connsiteX8" fmla="*/ 110064 w 264137"/>
              <a:gd name="connsiteY8" fmla="*/ 9487 h 13795"/>
              <a:gd name="connsiteX9" fmla="*/ 84705 w 264137"/>
              <a:gd name="connsiteY9" fmla="*/ 10443 h 13795"/>
              <a:gd name="connsiteX10" fmla="*/ 80403 w 264137"/>
              <a:gd name="connsiteY10" fmla="*/ 11885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44760 w 264137"/>
              <a:gd name="connsiteY5" fmla="*/ 5848 h 13795"/>
              <a:gd name="connsiteX6" fmla="*/ 137935 w 264137"/>
              <a:gd name="connsiteY6" fmla="*/ 7402 h 13795"/>
              <a:gd name="connsiteX7" fmla="*/ 110894 w 264137"/>
              <a:gd name="connsiteY7" fmla="*/ 7844 h 13795"/>
              <a:gd name="connsiteX8" fmla="*/ 110064 w 264137"/>
              <a:gd name="connsiteY8" fmla="*/ 9487 h 13795"/>
              <a:gd name="connsiteX9" fmla="*/ 84705 w 264137"/>
              <a:gd name="connsiteY9" fmla="*/ 10443 h 13795"/>
              <a:gd name="connsiteX10" fmla="*/ 80403 w 264137"/>
              <a:gd name="connsiteY10" fmla="*/ 11885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44760 w 264137"/>
              <a:gd name="connsiteY5" fmla="*/ 5848 h 13795"/>
              <a:gd name="connsiteX6" fmla="*/ 137935 w 264137"/>
              <a:gd name="connsiteY6" fmla="*/ 7402 h 13795"/>
              <a:gd name="connsiteX7" fmla="*/ 110894 w 264137"/>
              <a:gd name="connsiteY7" fmla="*/ 7844 h 13795"/>
              <a:gd name="connsiteX8" fmla="*/ 110064 w 264137"/>
              <a:gd name="connsiteY8" fmla="*/ 9487 h 13795"/>
              <a:gd name="connsiteX9" fmla="*/ 84705 w 264137"/>
              <a:gd name="connsiteY9" fmla="*/ 10443 h 13795"/>
              <a:gd name="connsiteX10" fmla="*/ 80403 w 264137"/>
              <a:gd name="connsiteY10" fmla="*/ 11885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44760 w 264137"/>
              <a:gd name="connsiteY5" fmla="*/ 5848 h 13795"/>
              <a:gd name="connsiteX6" fmla="*/ 137935 w 264137"/>
              <a:gd name="connsiteY6" fmla="*/ 7402 h 13795"/>
              <a:gd name="connsiteX7" fmla="*/ 110894 w 264137"/>
              <a:gd name="connsiteY7" fmla="*/ 7844 h 13795"/>
              <a:gd name="connsiteX8" fmla="*/ 110064 w 264137"/>
              <a:gd name="connsiteY8" fmla="*/ 9487 h 13795"/>
              <a:gd name="connsiteX9" fmla="*/ 84705 w 264137"/>
              <a:gd name="connsiteY9" fmla="*/ 10443 h 13795"/>
              <a:gd name="connsiteX10" fmla="*/ 80403 w 264137"/>
              <a:gd name="connsiteY10" fmla="*/ 11885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44760 w 264137"/>
              <a:gd name="connsiteY5" fmla="*/ 5848 h 13795"/>
              <a:gd name="connsiteX6" fmla="*/ 137935 w 264137"/>
              <a:gd name="connsiteY6" fmla="*/ 7402 h 13795"/>
              <a:gd name="connsiteX7" fmla="*/ 110894 w 264137"/>
              <a:gd name="connsiteY7" fmla="*/ 7844 h 13795"/>
              <a:gd name="connsiteX8" fmla="*/ 110064 w 264137"/>
              <a:gd name="connsiteY8" fmla="*/ 9487 h 13795"/>
              <a:gd name="connsiteX9" fmla="*/ 84705 w 264137"/>
              <a:gd name="connsiteY9" fmla="*/ 10443 h 13795"/>
              <a:gd name="connsiteX10" fmla="*/ 80403 w 264137"/>
              <a:gd name="connsiteY10" fmla="*/ 11885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34600 w 264137"/>
              <a:gd name="connsiteY5" fmla="*/ 5760 h 13795"/>
              <a:gd name="connsiteX6" fmla="*/ 137935 w 264137"/>
              <a:gd name="connsiteY6" fmla="*/ 7402 h 13795"/>
              <a:gd name="connsiteX7" fmla="*/ 110894 w 264137"/>
              <a:gd name="connsiteY7" fmla="*/ 7844 h 13795"/>
              <a:gd name="connsiteX8" fmla="*/ 110064 w 264137"/>
              <a:gd name="connsiteY8" fmla="*/ 9487 h 13795"/>
              <a:gd name="connsiteX9" fmla="*/ 84705 w 264137"/>
              <a:gd name="connsiteY9" fmla="*/ 10443 h 13795"/>
              <a:gd name="connsiteX10" fmla="*/ 80403 w 264137"/>
              <a:gd name="connsiteY10" fmla="*/ 11885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53226 w 264137"/>
              <a:gd name="connsiteY5" fmla="*/ 5760 h 13795"/>
              <a:gd name="connsiteX6" fmla="*/ 137935 w 264137"/>
              <a:gd name="connsiteY6" fmla="*/ 7402 h 13795"/>
              <a:gd name="connsiteX7" fmla="*/ 110894 w 264137"/>
              <a:gd name="connsiteY7" fmla="*/ 7844 h 13795"/>
              <a:gd name="connsiteX8" fmla="*/ 110064 w 264137"/>
              <a:gd name="connsiteY8" fmla="*/ 9487 h 13795"/>
              <a:gd name="connsiteX9" fmla="*/ 84705 w 264137"/>
              <a:gd name="connsiteY9" fmla="*/ 10443 h 13795"/>
              <a:gd name="connsiteX10" fmla="*/ 80403 w 264137"/>
              <a:gd name="connsiteY10" fmla="*/ 11885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53226 w 264137"/>
              <a:gd name="connsiteY5" fmla="*/ 5760 h 13795"/>
              <a:gd name="connsiteX6" fmla="*/ 137935 w 264137"/>
              <a:gd name="connsiteY6" fmla="*/ 7402 h 13795"/>
              <a:gd name="connsiteX7" fmla="*/ 118514 w 264137"/>
              <a:gd name="connsiteY7" fmla="*/ 7844 h 13795"/>
              <a:gd name="connsiteX8" fmla="*/ 110064 w 264137"/>
              <a:gd name="connsiteY8" fmla="*/ 9487 h 13795"/>
              <a:gd name="connsiteX9" fmla="*/ 84705 w 264137"/>
              <a:gd name="connsiteY9" fmla="*/ 10443 h 13795"/>
              <a:gd name="connsiteX10" fmla="*/ 80403 w 264137"/>
              <a:gd name="connsiteY10" fmla="*/ 11885 h 13795"/>
              <a:gd name="connsiteX11" fmla="*/ 49134 w 264137"/>
              <a:gd name="connsiteY11" fmla="*/ 13045 h 13795"/>
              <a:gd name="connsiteX12" fmla="*/ 0 w 264137"/>
              <a:gd name="connsiteY12" fmla="*/ 13759 h 13795"/>
              <a:gd name="connsiteX0" fmla="*/ 264137 w 264137"/>
              <a:gd name="connsiteY0" fmla="*/ 0 h 13795"/>
              <a:gd name="connsiteX1" fmla="*/ 210088 w 264137"/>
              <a:gd name="connsiteY1" fmla="*/ 1658 h 13795"/>
              <a:gd name="connsiteX2" fmla="*/ 201474 w 264137"/>
              <a:gd name="connsiteY2" fmla="*/ 2855 h 13795"/>
              <a:gd name="connsiteX3" fmla="*/ 178694 w 264137"/>
              <a:gd name="connsiteY3" fmla="*/ 3687 h 13795"/>
              <a:gd name="connsiteX4" fmla="*/ 166881 w 264137"/>
              <a:gd name="connsiteY4" fmla="*/ 5078 h 13795"/>
              <a:gd name="connsiteX5" fmla="*/ 153226 w 264137"/>
              <a:gd name="connsiteY5" fmla="*/ 5760 h 13795"/>
              <a:gd name="connsiteX6" fmla="*/ 137935 w 264137"/>
              <a:gd name="connsiteY6" fmla="*/ 7402 h 13795"/>
              <a:gd name="connsiteX7" fmla="*/ 118514 w 264137"/>
              <a:gd name="connsiteY7" fmla="*/ 7844 h 13795"/>
              <a:gd name="connsiteX8" fmla="*/ 110064 w 264137"/>
              <a:gd name="connsiteY8" fmla="*/ 9487 h 13795"/>
              <a:gd name="connsiteX9" fmla="*/ 84705 w 264137"/>
              <a:gd name="connsiteY9" fmla="*/ 10443 h 13795"/>
              <a:gd name="connsiteX10" fmla="*/ 81250 w 264137"/>
              <a:gd name="connsiteY10" fmla="*/ 11885 h 13795"/>
              <a:gd name="connsiteX11" fmla="*/ 49134 w 264137"/>
              <a:gd name="connsiteY11" fmla="*/ 13045 h 13795"/>
              <a:gd name="connsiteX12" fmla="*/ 0 w 264137"/>
              <a:gd name="connsiteY12" fmla="*/ 13759 h 13795"/>
              <a:gd name="connsiteX0" fmla="*/ 264137 w 264137"/>
              <a:gd name="connsiteY0" fmla="*/ 0 h 13774"/>
              <a:gd name="connsiteX1" fmla="*/ 210088 w 264137"/>
              <a:gd name="connsiteY1" fmla="*/ 1658 h 13774"/>
              <a:gd name="connsiteX2" fmla="*/ 201474 w 264137"/>
              <a:gd name="connsiteY2" fmla="*/ 2855 h 13774"/>
              <a:gd name="connsiteX3" fmla="*/ 178694 w 264137"/>
              <a:gd name="connsiteY3" fmla="*/ 3687 h 13774"/>
              <a:gd name="connsiteX4" fmla="*/ 166881 w 264137"/>
              <a:gd name="connsiteY4" fmla="*/ 5078 h 13774"/>
              <a:gd name="connsiteX5" fmla="*/ 153226 w 264137"/>
              <a:gd name="connsiteY5" fmla="*/ 5760 h 13774"/>
              <a:gd name="connsiteX6" fmla="*/ 137935 w 264137"/>
              <a:gd name="connsiteY6" fmla="*/ 7402 h 13774"/>
              <a:gd name="connsiteX7" fmla="*/ 118514 w 264137"/>
              <a:gd name="connsiteY7" fmla="*/ 7844 h 13774"/>
              <a:gd name="connsiteX8" fmla="*/ 110064 w 264137"/>
              <a:gd name="connsiteY8" fmla="*/ 9487 h 13774"/>
              <a:gd name="connsiteX9" fmla="*/ 84705 w 264137"/>
              <a:gd name="connsiteY9" fmla="*/ 10443 h 13774"/>
              <a:gd name="connsiteX10" fmla="*/ 81250 w 264137"/>
              <a:gd name="connsiteY10" fmla="*/ 11885 h 13774"/>
              <a:gd name="connsiteX11" fmla="*/ 58447 w 264137"/>
              <a:gd name="connsiteY11" fmla="*/ 11992 h 13774"/>
              <a:gd name="connsiteX12" fmla="*/ 0 w 264137"/>
              <a:gd name="connsiteY12" fmla="*/ 13759 h 13774"/>
              <a:gd name="connsiteX0" fmla="*/ 264137 w 264137"/>
              <a:gd name="connsiteY0" fmla="*/ 0 h 13778"/>
              <a:gd name="connsiteX1" fmla="*/ 210088 w 264137"/>
              <a:gd name="connsiteY1" fmla="*/ 1658 h 13778"/>
              <a:gd name="connsiteX2" fmla="*/ 201474 w 264137"/>
              <a:gd name="connsiteY2" fmla="*/ 2855 h 13778"/>
              <a:gd name="connsiteX3" fmla="*/ 178694 w 264137"/>
              <a:gd name="connsiteY3" fmla="*/ 3687 h 13778"/>
              <a:gd name="connsiteX4" fmla="*/ 166881 w 264137"/>
              <a:gd name="connsiteY4" fmla="*/ 5078 h 13778"/>
              <a:gd name="connsiteX5" fmla="*/ 153226 w 264137"/>
              <a:gd name="connsiteY5" fmla="*/ 5760 h 13778"/>
              <a:gd name="connsiteX6" fmla="*/ 137935 w 264137"/>
              <a:gd name="connsiteY6" fmla="*/ 7402 h 13778"/>
              <a:gd name="connsiteX7" fmla="*/ 118514 w 264137"/>
              <a:gd name="connsiteY7" fmla="*/ 7844 h 13778"/>
              <a:gd name="connsiteX8" fmla="*/ 110064 w 264137"/>
              <a:gd name="connsiteY8" fmla="*/ 9487 h 13778"/>
              <a:gd name="connsiteX9" fmla="*/ 84705 w 264137"/>
              <a:gd name="connsiteY9" fmla="*/ 10443 h 13778"/>
              <a:gd name="connsiteX10" fmla="*/ 81250 w 264137"/>
              <a:gd name="connsiteY10" fmla="*/ 11885 h 13778"/>
              <a:gd name="connsiteX11" fmla="*/ 40421 w 264137"/>
              <a:gd name="connsiteY11" fmla="*/ 12399 h 13778"/>
              <a:gd name="connsiteX12" fmla="*/ 0 w 264137"/>
              <a:gd name="connsiteY12" fmla="*/ 13759 h 13778"/>
              <a:gd name="connsiteX0" fmla="*/ 264137 w 264137"/>
              <a:gd name="connsiteY0" fmla="*/ 0 h 13778"/>
              <a:gd name="connsiteX1" fmla="*/ 210088 w 264137"/>
              <a:gd name="connsiteY1" fmla="*/ 1658 h 13778"/>
              <a:gd name="connsiteX2" fmla="*/ 201474 w 264137"/>
              <a:gd name="connsiteY2" fmla="*/ 2855 h 13778"/>
              <a:gd name="connsiteX3" fmla="*/ 178694 w 264137"/>
              <a:gd name="connsiteY3" fmla="*/ 3687 h 13778"/>
              <a:gd name="connsiteX4" fmla="*/ 166881 w 264137"/>
              <a:gd name="connsiteY4" fmla="*/ 5078 h 13778"/>
              <a:gd name="connsiteX5" fmla="*/ 153226 w 264137"/>
              <a:gd name="connsiteY5" fmla="*/ 5760 h 13778"/>
              <a:gd name="connsiteX6" fmla="*/ 137935 w 264137"/>
              <a:gd name="connsiteY6" fmla="*/ 7402 h 13778"/>
              <a:gd name="connsiteX7" fmla="*/ 118514 w 264137"/>
              <a:gd name="connsiteY7" fmla="*/ 7844 h 13778"/>
              <a:gd name="connsiteX8" fmla="*/ 110064 w 264137"/>
              <a:gd name="connsiteY8" fmla="*/ 9487 h 13778"/>
              <a:gd name="connsiteX9" fmla="*/ 84705 w 264137"/>
              <a:gd name="connsiteY9" fmla="*/ 10443 h 13778"/>
              <a:gd name="connsiteX10" fmla="*/ 73876 w 264137"/>
              <a:gd name="connsiteY10" fmla="*/ 11885 h 13778"/>
              <a:gd name="connsiteX11" fmla="*/ 40421 w 264137"/>
              <a:gd name="connsiteY11" fmla="*/ 12399 h 13778"/>
              <a:gd name="connsiteX12" fmla="*/ 0 w 264137"/>
              <a:gd name="connsiteY12" fmla="*/ 13759 h 13778"/>
              <a:gd name="connsiteX0" fmla="*/ 264137 w 264137"/>
              <a:gd name="connsiteY0" fmla="*/ 0 h 13778"/>
              <a:gd name="connsiteX1" fmla="*/ 210088 w 264137"/>
              <a:gd name="connsiteY1" fmla="*/ 1658 h 13778"/>
              <a:gd name="connsiteX2" fmla="*/ 201474 w 264137"/>
              <a:gd name="connsiteY2" fmla="*/ 2855 h 13778"/>
              <a:gd name="connsiteX3" fmla="*/ 178694 w 264137"/>
              <a:gd name="connsiteY3" fmla="*/ 3687 h 13778"/>
              <a:gd name="connsiteX4" fmla="*/ 166881 w 264137"/>
              <a:gd name="connsiteY4" fmla="*/ 5078 h 13778"/>
              <a:gd name="connsiteX5" fmla="*/ 153226 w 264137"/>
              <a:gd name="connsiteY5" fmla="*/ 5760 h 13778"/>
              <a:gd name="connsiteX6" fmla="*/ 137935 w 264137"/>
              <a:gd name="connsiteY6" fmla="*/ 7402 h 13778"/>
              <a:gd name="connsiteX7" fmla="*/ 118514 w 264137"/>
              <a:gd name="connsiteY7" fmla="*/ 7844 h 13778"/>
              <a:gd name="connsiteX8" fmla="*/ 110064 w 264137"/>
              <a:gd name="connsiteY8" fmla="*/ 9487 h 13778"/>
              <a:gd name="connsiteX9" fmla="*/ 83886 w 264137"/>
              <a:gd name="connsiteY9" fmla="*/ 10624 h 13778"/>
              <a:gd name="connsiteX10" fmla="*/ 73876 w 264137"/>
              <a:gd name="connsiteY10" fmla="*/ 11885 h 13778"/>
              <a:gd name="connsiteX11" fmla="*/ 40421 w 264137"/>
              <a:gd name="connsiteY11" fmla="*/ 12399 h 13778"/>
              <a:gd name="connsiteX12" fmla="*/ 0 w 264137"/>
              <a:gd name="connsiteY12" fmla="*/ 13759 h 13778"/>
              <a:gd name="connsiteX0" fmla="*/ 264137 w 264137"/>
              <a:gd name="connsiteY0" fmla="*/ 0 h 13778"/>
              <a:gd name="connsiteX1" fmla="*/ 210088 w 264137"/>
              <a:gd name="connsiteY1" fmla="*/ 1658 h 13778"/>
              <a:gd name="connsiteX2" fmla="*/ 201474 w 264137"/>
              <a:gd name="connsiteY2" fmla="*/ 2855 h 13778"/>
              <a:gd name="connsiteX3" fmla="*/ 178694 w 264137"/>
              <a:gd name="connsiteY3" fmla="*/ 3687 h 13778"/>
              <a:gd name="connsiteX4" fmla="*/ 166881 w 264137"/>
              <a:gd name="connsiteY4" fmla="*/ 5078 h 13778"/>
              <a:gd name="connsiteX5" fmla="*/ 153226 w 264137"/>
              <a:gd name="connsiteY5" fmla="*/ 5760 h 13778"/>
              <a:gd name="connsiteX6" fmla="*/ 137935 w 264137"/>
              <a:gd name="connsiteY6" fmla="*/ 7402 h 13778"/>
              <a:gd name="connsiteX7" fmla="*/ 118514 w 264137"/>
              <a:gd name="connsiteY7" fmla="*/ 7844 h 13778"/>
              <a:gd name="connsiteX8" fmla="*/ 110064 w 264137"/>
              <a:gd name="connsiteY8" fmla="*/ 9758 h 13778"/>
              <a:gd name="connsiteX9" fmla="*/ 83886 w 264137"/>
              <a:gd name="connsiteY9" fmla="*/ 10624 h 13778"/>
              <a:gd name="connsiteX10" fmla="*/ 73876 w 264137"/>
              <a:gd name="connsiteY10" fmla="*/ 11885 h 13778"/>
              <a:gd name="connsiteX11" fmla="*/ 40421 w 264137"/>
              <a:gd name="connsiteY11" fmla="*/ 12399 h 13778"/>
              <a:gd name="connsiteX12" fmla="*/ 0 w 264137"/>
              <a:gd name="connsiteY12" fmla="*/ 13759 h 13778"/>
              <a:gd name="connsiteX0" fmla="*/ 264137 w 264137"/>
              <a:gd name="connsiteY0" fmla="*/ 0 h 13778"/>
              <a:gd name="connsiteX1" fmla="*/ 210088 w 264137"/>
              <a:gd name="connsiteY1" fmla="*/ 1658 h 13778"/>
              <a:gd name="connsiteX2" fmla="*/ 201474 w 264137"/>
              <a:gd name="connsiteY2" fmla="*/ 2855 h 13778"/>
              <a:gd name="connsiteX3" fmla="*/ 178694 w 264137"/>
              <a:gd name="connsiteY3" fmla="*/ 3687 h 13778"/>
              <a:gd name="connsiteX4" fmla="*/ 166881 w 264137"/>
              <a:gd name="connsiteY4" fmla="*/ 5078 h 13778"/>
              <a:gd name="connsiteX5" fmla="*/ 153226 w 264137"/>
              <a:gd name="connsiteY5" fmla="*/ 5760 h 13778"/>
              <a:gd name="connsiteX6" fmla="*/ 137935 w 264137"/>
              <a:gd name="connsiteY6" fmla="*/ 7402 h 13778"/>
              <a:gd name="connsiteX7" fmla="*/ 118514 w 264137"/>
              <a:gd name="connsiteY7" fmla="*/ 8296 h 13778"/>
              <a:gd name="connsiteX8" fmla="*/ 110064 w 264137"/>
              <a:gd name="connsiteY8" fmla="*/ 9758 h 13778"/>
              <a:gd name="connsiteX9" fmla="*/ 83886 w 264137"/>
              <a:gd name="connsiteY9" fmla="*/ 10624 h 13778"/>
              <a:gd name="connsiteX10" fmla="*/ 73876 w 264137"/>
              <a:gd name="connsiteY10" fmla="*/ 11885 h 13778"/>
              <a:gd name="connsiteX11" fmla="*/ 40421 w 264137"/>
              <a:gd name="connsiteY11" fmla="*/ 12399 h 13778"/>
              <a:gd name="connsiteX12" fmla="*/ 0 w 264137"/>
              <a:gd name="connsiteY12" fmla="*/ 13759 h 13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4137" h="13778">
                <a:moveTo>
                  <a:pt x="264137" y="0"/>
                </a:moveTo>
                <a:cubicBezTo>
                  <a:pt x="263137" y="189"/>
                  <a:pt x="211088" y="1468"/>
                  <a:pt x="210088" y="1658"/>
                </a:cubicBezTo>
                <a:cubicBezTo>
                  <a:pt x="211088" y="2197"/>
                  <a:pt x="199349" y="2330"/>
                  <a:pt x="201474" y="2855"/>
                </a:cubicBezTo>
                <a:cubicBezTo>
                  <a:pt x="200974" y="3241"/>
                  <a:pt x="183944" y="3371"/>
                  <a:pt x="178694" y="3687"/>
                </a:cubicBezTo>
                <a:cubicBezTo>
                  <a:pt x="177694" y="3841"/>
                  <a:pt x="167631" y="4917"/>
                  <a:pt x="166881" y="5078"/>
                </a:cubicBezTo>
                <a:cubicBezTo>
                  <a:pt x="167756" y="5450"/>
                  <a:pt x="151101" y="5403"/>
                  <a:pt x="153226" y="5760"/>
                </a:cubicBezTo>
                <a:cubicBezTo>
                  <a:pt x="155101" y="6069"/>
                  <a:pt x="136685" y="7087"/>
                  <a:pt x="137935" y="7402"/>
                </a:cubicBezTo>
                <a:cubicBezTo>
                  <a:pt x="137185" y="7683"/>
                  <a:pt x="125776" y="7837"/>
                  <a:pt x="118514" y="8296"/>
                </a:cubicBezTo>
                <a:cubicBezTo>
                  <a:pt x="117849" y="8610"/>
                  <a:pt x="108064" y="9232"/>
                  <a:pt x="110064" y="9758"/>
                </a:cubicBezTo>
                <a:cubicBezTo>
                  <a:pt x="109439" y="9940"/>
                  <a:pt x="85011" y="10448"/>
                  <a:pt x="83886" y="10624"/>
                </a:cubicBezTo>
                <a:cubicBezTo>
                  <a:pt x="84636" y="11002"/>
                  <a:pt x="72376" y="11640"/>
                  <a:pt x="73876" y="11885"/>
                </a:cubicBezTo>
                <a:cubicBezTo>
                  <a:pt x="74376" y="11976"/>
                  <a:pt x="40421" y="12399"/>
                  <a:pt x="40421" y="12399"/>
                </a:cubicBezTo>
                <a:cubicBezTo>
                  <a:pt x="39421" y="12707"/>
                  <a:pt x="0" y="13948"/>
                  <a:pt x="0" y="13759"/>
                </a:cubicBezTo>
              </a:path>
            </a:pathLst>
          </a:custGeom>
          <a:noFill/>
          <a:ln w="38100">
            <a:solidFill>
              <a:schemeClr val="bg2"/>
            </a:solidFill>
            <a:prstDash val="sysDot"/>
            <a:round/>
            <a:headEnd/>
            <a:tailEnd type="triangle" w="med" len="med"/>
          </a:ln>
        </p:spPr>
        <p:txBody>
          <a:bodyPr/>
          <a:lstStyle/>
          <a:p>
            <a:endParaRPr lang="fr-FR"/>
          </a:p>
        </p:txBody>
      </p:sp>
      <p:pic>
        <p:nvPicPr>
          <p:cNvPr id="27" name="Image 26">
            <a:extLst>
              <a:ext uri="{FF2B5EF4-FFF2-40B4-BE49-F238E27FC236}">
                <a16:creationId xmlns:a16="http://schemas.microsoft.com/office/drawing/2014/main" id="{1AB3D275-2CFB-48C9-9D4E-D6DD47A0C24C}"/>
              </a:ext>
            </a:extLst>
          </p:cNvPr>
          <p:cNvPicPr>
            <a:picLocks noChangeAspect="1"/>
          </p:cNvPicPr>
          <p:nvPr/>
        </p:nvPicPr>
        <p:blipFill rotWithShape="1">
          <a:blip r:embed="rId8">
            <a:extLst>
              <a:ext uri="{28A0092B-C50C-407E-A947-70E740481C1C}">
                <a14:useLocalDpi xmlns:a14="http://schemas.microsoft.com/office/drawing/2010/main" val="0"/>
              </a:ext>
            </a:extLst>
          </a:blip>
          <a:srcRect r="30468"/>
          <a:stretch/>
        </p:blipFill>
        <p:spPr>
          <a:xfrm>
            <a:off x="3446089" y="4919260"/>
            <a:ext cx="2157815" cy="2070609"/>
          </a:xfrm>
          <a:prstGeom prst="ellipse">
            <a:avLst/>
          </a:prstGeom>
          <a:effectLst>
            <a:softEdge rad="317500"/>
          </a:effectLst>
        </p:spPr>
      </p:pic>
      <p:sp>
        <p:nvSpPr>
          <p:cNvPr id="29" name="Text Box 299">
            <a:extLst>
              <a:ext uri="{FF2B5EF4-FFF2-40B4-BE49-F238E27FC236}">
                <a16:creationId xmlns:a16="http://schemas.microsoft.com/office/drawing/2014/main" id="{FF5C0940-C091-4EEC-A2E6-48530AD0EE0E}"/>
              </a:ext>
            </a:extLst>
          </p:cNvPr>
          <p:cNvSpPr txBox="1">
            <a:spLocks noChangeArrowheads="1"/>
          </p:cNvSpPr>
          <p:nvPr/>
        </p:nvSpPr>
        <p:spPr bwMode="auto">
          <a:xfrm>
            <a:off x="1601152" y="5307235"/>
            <a:ext cx="2226066" cy="1069867"/>
          </a:xfrm>
          <a:prstGeom prst="rect">
            <a:avLst/>
          </a:prstGeom>
          <a:noFill/>
          <a:ln w="9525" algn="in">
            <a:noFill/>
            <a:miter lim="800000"/>
            <a:headEnd/>
            <a:tailEnd/>
          </a:ln>
        </p:spPr>
        <p:txBody>
          <a:bodyPr lIns="36576" tIns="36576" rIns="36576" bIns="36576"/>
          <a:lstStyle/>
          <a:p>
            <a:pPr algn="ctr"/>
            <a:r>
              <a:rPr lang="fr-FR" b="1">
                <a:solidFill>
                  <a:schemeClr val="tx1">
                    <a:lumMod val="50000"/>
                    <a:lumOff val="50000"/>
                  </a:schemeClr>
                </a:solidFill>
                <a:cs typeface="Tahoma" pitchFamily="34" charset="0"/>
              </a:rPr>
              <a:t>Vie du sol ; vers de terre, bactéries, champignons …</a:t>
            </a:r>
            <a:endParaRPr lang="fr-FR">
              <a:solidFill>
                <a:schemeClr val="tx1">
                  <a:lumMod val="50000"/>
                  <a:lumOff val="50000"/>
                </a:schemeClr>
              </a:solidFill>
              <a:cs typeface="Tahoma" pitchFamily="34" charset="0"/>
            </a:endParaRPr>
          </a:p>
        </p:txBody>
      </p:sp>
      <p:sp>
        <p:nvSpPr>
          <p:cNvPr id="31" name="Text Box 299">
            <a:extLst>
              <a:ext uri="{FF2B5EF4-FFF2-40B4-BE49-F238E27FC236}">
                <a16:creationId xmlns:a16="http://schemas.microsoft.com/office/drawing/2014/main" id="{4647E73F-5F1D-42D0-945D-E868956D9BA1}"/>
              </a:ext>
            </a:extLst>
          </p:cNvPr>
          <p:cNvSpPr txBox="1">
            <a:spLocks noChangeArrowheads="1"/>
          </p:cNvSpPr>
          <p:nvPr/>
        </p:nvSpPr>
        <p:spPr bwMode="auto">
          <a:xfrm>
            <a:off x="5526847" y="5766255"/>
            <a:ext cx="2501453" cy="905576"/>
          </a:xfrm>
          <a:prstGeom prst="rect">
            <a:avLst/>
          </a:prstGeom>
          <a:noFill/>
          <a:ln w="9525" algn="in">
            <a:noFill/>
            <a:miter lim="800000"/>
            <a:headEnd/>
            <a:tailEnd/>
          </a:ln>
        </p:spPr>
        <p:txBody>
          <a:bodyPr lIns="36576" tIns="36576" rIns="36576" bIns="36576"/>
          <a:lstStyle/>
          <a:p>
            <a:r>
              <a:rPr lang="fr-FR" sz="2000" b="1">
                <a:solidFill>
                  <a:schemeClr val="bg2"/>
                </a:solidFill>
                <a:cs typeface="Tahoma" pitchFamily="34" charset="0"/>
              </a:rPr>
              <a:t>Impacte</a:t>
            </a:r>
            <a:endParaRPr lang="fr-FR" b="1" i="1">
              <a:solidFill>
                <a:schemeClr val="bg2"/>
              </a:solidFill>
              <a:cs typeface="Tahoma" pitchFamily="34" charset="0"/>
            </a:endParaRPr>
          </a:p>
        </p:txBody>
      </p:sp>
      <p:pic>
        <p:nvPicPr>
          <p:cNvPr id="3" name="Image 2" descr="Une image contenant insecte&#10;&#10;Description générée automatiquement">
            <a:extLst>
              <a:ext uri="{FF2B5EF4-FFF2-40B4-BE49-F238E27FC236}">
                <a16:creationId xmlns:a16="http://schemas.microsoft.com/office/drawing/2014/main" id="{70BD57DF-4C61-4F2B-AA5D-CAC31BE3FD53}"/>
              </a:ext>
            </a:extLst>
          </p:cNvPr>
          <p:cNvPicPr>
            <a:picLocks noChangeAspect="1"/>
          </p:cNvPicPr>
          <p:nvPr/>
        </p:nvPicPr>
        <p:blipFill rotWithShape="1">
          <a:blip r:embed="rId9">
            <a:extLst>
              <a:ext uri="{28A0092B-C50C-407E-A947-70E740481C1C}">
                <a14:useLocalDpi xmlns:a14="http://schemas.microsoft.com/office/drawing/2010/main" val="0"/>
              </a:ext>
            </a:extLst>
          </a:blip>
          <a:srcRect l="19505" t="343" r="13999" b="-343"/>
          <a:stretch/>
        </p:blipFill>
        <p:spPr>
          <a:xfrm>
            <a:off x="3081670" y="2679331"/>
            <a:ext cx="855737" cy="857093"/>
          </a:xfrm>
          <a:prstGeom prst="ellipse">
            <a:avLst/>
          </a:prstGeom>
        </p:spPr>
      </p:pic>
      <p:pic>
        <p:nvPicPr>
          <p:cNvPr id="5" name="Image 4" descr="Une image contenant insecte, plante&#10;&#10;Description générée automatiquement">
            <a:extLst>
              <a:ext uri="{FF2B5EF4-FFF2-40B4-BE49-F238E27FC236}">
                <a16:creationId xmlns:a16="http://schemas.microsoft.com/office/drawing/2014/main" id="{04AD54C3-5BAE-435B-8549-43AFE52080D3}"/>
              </a:ext>
            </a:extLst>
          </p:cNvPr>
          <p:cNvPicPr>
            <a:picLocks noChangeAspect="1"/>
          </p:cNvPicPr>
          <p:nvPr/>
        </p:nvPicPr>
        <p:blipFill rotWithShape="1">
          <a:blip r:embed="rId10">
            <a:extLst>
              <a:ext uri="{28A0092B-C50C-407E-A947-70E740481C1C}">
                <a14:useLocalDpi xmlns:a14="http://schemas.microsoft.com/office/drawing/2010/main" val="0"/>
              </a:ext>
            </a:extLst>
          </a:blip>
          <a:srcRect l="14693" t="15356" r="45382" b="14969"/>
          <a:stretch/>
        </p:blipFill>
        <p:spPr>
          <a:xfrm>
            <a:off x="2084161" y="2621531"/>
            <a:ext cx="886695" cy="868840"/>
          </a:xfrm>
          <a:prstGeom prst="ellipse">
            <a:avLst/>
          </a:prstGeom>
        </p:spPr>
      </p:pic>
      <p:pic>
        <p:nvPicPr>
          <p:cNvPr id="9" name="Image 8" descr="Une image contenant insecte&#10;&#10;Description générée automatiquement">
            <a:extLst>
              <a:ext uri="{FF2B5EF4-FFF2-40B4-BE49-F238E27FC236}">
                <a16:creationId xmlns:a16="http://schemas.microsoft.com/office/drawing/2014/main" id="{359730BD-7480-43FF-BB50-EC967121A273}"/>
              </a:ext>
            </a:extLst>
          </p:cNvPr>
          <p:cNvPicPr>
            <a:picLocks noChangeAspect="1"/>
          </p:cNvPicPr>
          <p:nvPr/>
        </p:nvPicPr>
        <p:blipFill rotWithShape="1">
          <a:blip r:embed="rId11">
            <a:extLst>
              <a:ext uri="{28A0092B-C50C-407E-A947-70E740481C1C}">
                <a14:useLocalDpi xmlns:a14="http://schemas.microsoft.com/office/drawing/2010/main" val="0"/>
              </a:ext>
            </a:extLst>
          </a:blip>
          <a:srcRect l="21988" t="5398" r="13301" b="1357"/>
          <a:stretch/>
        </p:blipFill>
        <p:spPr>
          <a:xfrm>
            <a:off x="1572117" y="3398910"/>
            <a:ext cx="855736" cy="836430"/>
          </a:xfrm>
          <a:prstGeom prst="ellipse">
            <a:avLst/>
          </a:prstGeom>
        </p:spPr>
      </p:pic>
      <p:pic>
        <p:nvPicPr>
          <p:cNvPr id="11" name="Image 10" descr="Une image contenant herbe, insecte&#10;&#10;Description générée automatiquement">
            <a:extLst>
              <a:ext uri="{FF2B5EF4-FFF2-40B4-BE49-F238E27FC236}">
                <a16:creationId xmlns:a16="http://schemas.microsoft.com/office/drawing/2014/main" id="{0871DA1A-6FC9-47A3-924E-438F92E7F3AF}"/>
              </a:ext>
            </a:extLst>
          </p:cNvPr>
          <p:cNvPicPr>
            <a:picLocks noChangeAspect="1"/>
          </p:cNvPicPr>
          <p:nvPr/>
        </p:nvPicPr>
        <p:blipFill rotWithShape="1">
          <a:blip r:embed="rId12">
            <a:extLst>
              <a:ext uri="{28A0092B-C50C-407E-A947-70E740481C1C}">
                <a14:useLocalDpi xmlns:a14="http://schemas.microsoft.com/office/drawing/2010/main" val="0"/>
              </a:ext>
            </a:extLst>
          </a:blip>
          <a:srcRect l="5127" t="218" r="39990" b="17701"/>
          <a:stretch/>
        </p:blipFill>
        <p:spPr>
          <a:xfrm>
            <a:off x="2762849" y="3864716"/>
            <a:ext cx="842608" cy="836430"/>
          </a:xfrm>
          <a:prstGeom prst="ellipse">
            <a:avLst/>
          </a:prstGeom>
        </p:spPr>
      </p:pic>
      <p:sp>
        <p:nvSpPr>
          <p:cNvPr id="40" name="Text Box 299">
            <a:extLst>
              <a:ext uri="{FF2B5EF4-FFF2-40B4-BE49-F238E27FC236}">
                <a16:creationId xmlns:a16="http://schemas.microsoft.com/office/drawing/2014/main" id="{579516CF-6218-4CF6-AE87-28777433A368}"/>
              </a:ext>
            </a:extLst>
          </p:cNvPr>
          <p:cNvSpPr txBox="1">
            <a:spLocks noChangeArrowheads="1"/>
          </p:cNvSpPr>
          <p:nvPr/>
        </p:nvSpPr>
        <p:spPr bwMode="auto">
          <a:xfrm>
            <a:off x="2084161" y="3541385"/>
            <a:ext cx="1743057" cy="400111"/>
          </a:xfrm>
          <a:prstGeom prst="rect">
            <a:avLst/>
          </a:prstGeom>
          <a:noFill/>
          <a:ln w="9525" algn="in">
            <a:noFill/>
            <a:miter lim="800000"/>
            <a:headEnd/>
            <a:tailEnd/>
          </a:ln>
        </p:spPr>
        <p:txBody>
          <a:bodyPr lIns="36576" tIns="36576" rIns="36576" bIns="36576"/>
          <a:lstStyle/>
          <a:p>
            <a:pPr algn="ctr"/>
            <a:r>
              <a:rPr lang="fr-FR" sz="1400" b="1">
                <a:solidFill>
                  <a:schemeClr val="tx1">
                    <a:lumMod val="50000"/>
                    <a:lumOff val="50000"/>
                  </a:schemeClr>
                </a:solidFill>
                <a:cs typeface="Tahoma" pitchFamily="34" charset="0"/>
              </a:rPr>
              <a:t>Haie, fleurs</a:t>
            </a:r>
            <a:endParaRPr lang="fr-FR" sz="1400">
              <a:solidFill>
                <a:schemeClr val="tx1">
                  <a:lumMod val="50000"/>
                  <a:lumOff val="50000"/>
                </a:schemeClr>
              </a:solidFill>
              <a:cs typeface="Tahoma" pitchFamily="34" charset="0"/>
            </a:endParaRPr>
          </a:p>
        </p:txBody>
      </p:sp>
      <p:sp>
        <p:nvSpPr>
          <p:cNvPr id="35" name="Titre 16">
            <a:extLst>
              <a:ext uri="{FF2B5EF4-FFF2-40B4-BE49-F238E27FC236}">
                <a16:creationId xmlns:a16="http://schemas.microsoft.com/office/drawing/2014/main" id="{24E0B9BC-F8A6-114E-EA78-6F3941308790}"/>
              </a:ext>
            </a:extLst>
          </p:cNvPr>
          <p:cNvSpPr>
            <a:spLocks noGrp="1"/>
          </p:cNvSpPr>
          <p:nvPr>
            <p:ph type="title"/>
          </p:nvPr>
        </p:nvSpPr>
        <p:spPr>
          <a:xfrm>
            <a:off x="838200" y="612548"/>
            <a:ext cx="10145358" cy="1018121"/>
          </a:xfrm>
        </p:spPr>
        <p:txBody>
          <a:bodyPr>
            <a:normAutofit fontScale="90000"/>
          </a:bodyPr>
          <a:lstStyle/>
          <a:p>
            <a:r>
              <a:rPr lang="fr-FR" sz="3900" dirty="0"/>
              <a:t>C’est quoi la bio ? </a:t>
            </a:r>
            <a:r>
              <a:rPr lang="fr-FR" sz="3100" dirty="0">
                <a:latin typeface="Intro Rust Book Base" panose="00000500000000000000" pitchFamily="2" charset="0"/>
              </a:rPr>
              <a:t>– filières végétales</a:t>
            </a:r>
            <a:br>
              <a:rPr lang="fr-FR" sz="3100" dirty="0">
                <a:latin typeface="Intro Rust Book Base" panose="00000500000000000000" pitchFamily="2" charset="0"/>
              </a:rPr>
            </a:br>
            <a:br>
              <a:rPr lang="fr-FR" sz="2000" dirty="0"/>
            </a:br>
            <a:r>
              <a:rPr lang="fr-FR" sz="3100" dirty="0">
                <a:latin typeface="Intro Rust Book Base" panose="00000500000000000000" pitchFamily="2" charset="0"/>
              </a:rPr>
              <a:t>protéger LA PLANTE</a:t>
            </a:r>
          </a:p>
        </p:txBody>
      </p:sp>
    </p:spTree>
    <p:extLst>
      <p:ext uri="{BB962C8B-B14F-4D97-AF65-F5344CB8AC3E}">
        <p14:creationId xmlns:p14="http://schemas.microsoft.com/office/powerpoint/2010/main" val="3996118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FF10D92D-147B-4D38-B277-B5AF9DEEE277}"/>
              </a:ext>
            </a:extLst>
          </p:cNvPr>
          <p:cNvSpPr>
            <a:spLocks noGrp="1"/>
          </p:cNvSpPr>
          <p:nvPr>
            <p:ph type="sldNum" sz="quarter" idx="12"/>
          </p:nvPr>
        </p:nvSpPr>
        <p:spPr>
          <a:xfrm>
            <a:off x="8705207" y="6297510"/>
            <a:ext cx="1758120" cy="365125"/>
          </a:xfrm>
        </p:spPr>
        <p:txBody>
          <a:bodyPr/>
          <a:lstStyle/>
          <a:p>
            <a:fld id="{918F59AD-2748-4F7C-82E9-894CBA55759B}" type="slidenum">
              <a:rPr lang="fr-FR" smtClean="0"/>
              <a:pPr/>
              <a:t>13</a:t>
            </a:fld>
            <a:endParaRPr lang="fr-FR"/>
          </a:p>
        </p:txBody>
      </p:sp>
      <p:sp>
        <p:nvSpPr>
          <p:cNvPr id="5" name="Titre 1">
            <a:extLst>
              <a:ext uri="{FF2B5EF4-FFF2-40B4-BE49-F238E27FC236}">
                <a16:creationId xmlns:a16="http://schemas.microsoft.com/office/drawing/2014/main" id="{E9D0F930-7BB8-4FEB-A377-CBA5885B2805}"/>
              </a:ext>
            </a:extLst>
          </p:cNvPr>
          <p:cNvSpPr txBox="1">
            <a:spLocks/>
          </p:cNvSpPr>
          <p:nvPr/>
        </p:nvSpPr>
        <p:spPr>
          <a:xfrm>
            <a:off x="424070" y="1283405"/>
            <a:ext cx="10956381" cy="859406"/>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tx1">
                    <a:lumMod val="75000"/>
                    <a:lumOff val="25000"/>
                  </a:schemeClr>
                </a:solidFill>
                <a:latin typeface="+mj-lt"/>
                <a:ea typeface="+mj-ea"/>
                <a:cs typeface="+mj-cs"/>
              </a:defRPr>
            </a:lvl1pPr>
          </a:lstStyle>
          <a:p>
            <a:pPr algn="r"/>
            <a:r>
              <a:rPr lang="fr-FR" sz="2800" dirty="0">
                <a:solidFill>
                  <a:schemeClr val="tx1"/>
                </a:solidFill>
              </a:rPr>
              <a:t>Prévention - Lien au sol - Respect du bien être animal</a:t>
            </a:r>
          </a:p>
        </p:txBody>
      </p:sp>
      <p:pic>
        <p:nvPicPr>
          <p:cNvPr id="6" name="Image 5" descr="Une image contenant herbe, vache, extérieur, arbre&#10;&#10;Description générée automatiquement">
            <a:extLst>
              <a:ext uri="{FF2B5EF4-FFF2-40B4-BE49-F238E27FC236}">
                <a16:creationId xmlns:a16="http://schemas.microsoft.com/office/drawing/2014/main" id="{5CA02172-6C21-4765-94DB-9498375D084F}"/>
              </a:ext>
            </a:extLst>
          </p:cNvPr>
          <p:cNvPicPr>
            <a:picLocks noChangeAspect="1"/>
          </p:cNvPicPr>
          <p:nvPr/>
        </p:nvPicPr>
        <p:blipFill rotWithShape="1">
          <a:blip r:embed="rId3">
            <a:extLst>
              <a:ext uri="{28A0092B-C50C-407E-A947-70E740481C1C}">
                <a14:useLocalDpi xmlns:a14="http://schemas.microsoft.com/office/drawing/2010/main" val="0"/>
              </a:ext>
            </a:extLst>
          </a:blip>
          <a:srcRect l="11128" t="25079" b="12744"/>
          <a:stretch/>
        </p:blipFill>
        <p:spPr>
          <a:xfrm>
            <a:off x="558655" y="2142811"/>
            <a:ext cx="3346101" cy="1755773"/>
          </a:xfrm>
          <a:prstGeom prst="rect">
            <a:avLst/>
          </a:prstGeom>
        </p:spPr>
      </p:pic>
      <p:pic>
        <p:nvPicPr>
          <p:cNvPr id="7" name="Image 6" descr="Une image contenant herbe, extérieur, arbre, cheptel&#10;&#10;Description générée automatiquement">
            <a:extLst>
              <a:ext uri="{FF2B5EF4-FFF2-40B4-BE49-F238E27FC236}">
                <a16:creationId xmlns:a16="http://schemas.microsoft.com/office/drawing/2014/main" id="{F6AB8B92-205A-4980-A519-0AB49D0D1581}"/>
              </a:ext>
            </a:extLst>
          </p:cNvPr>
          <p:cNvPicPr>
            <a:picLocks noChangeAspect="1"/>
          </p:cNvPicPr>
          <p:nvPr/>
        </p:nvPicPr>
        <p:blipFill rotWithShape="1">
          <a:blip r:embed="rId4">
            <a:extLst>
              <a:ext uri="{28A0092B-C50C-407E-A947-70E740481C1C}">
                <a14:useLocalDpi xmlns:a14="http://schemas.microsoft.com/office/drawing/2010/main" val="0"/>
              </a:ext>
            </a:extLst>
          </a:blip>
          <a:srcRect l="4599" t="4688" r="27758" b="44469"/>
          <a:stretch/>
        </p:blipFill>
        <p:spPr>
          <a:xfrm>
            <a:off x="526544" y="4411240"/>
            <a:ext cx="3346101" cy="1886270"/>
          </a:xfrm>
          <a:prstGeom prst="rect">
            <a:avLst/>
          </a:prstGeom>
        </p:spPr>
      </p:pic>
      <p:sp>
        <p:nvSpPr>
          <p:cNvPr id="9" name="Sous-titre 1">
            <a:extLst>
              <a:ext uri="{FF2B5EF4-FFF2-40B4-BE49-F238E27FC236}">
                <a16:creationId xmlns:a16="http://schemas.microsoft.com/office/drawing/2014/main" id="{EFD44848-BAF8-499B-B680-701C4F72C37D}"/>
              </a:ext>
            </a:extLst>
          </p:cNvPr>
          <p:cNvSpPr txBox="1">
            <a:spLocks/>
          </p:cNvSpPr>
          <p:nvPr/>
        </p:nvSpPr>
        <p:spPr>
          <a:xfrm>
            <a:off x="4039340" y="2029628"/>
            <a:ext cx="8025413" cy="413738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fr-FR" sz="2000" dirty="0">
                <a:solidFill>
                  <a:schemeClr val="accent1"/>
                </a:solidFill>
                <a:latin typeface="Intro Rust Base Line" panose="00000500000000000000" pitchFamily="2" charset="0"/>
                <a:cs typeface="Calibri" panose="020F0502020204030204" pitchFamily="34" charset="0"/>
              </a:rPr>
              <a:t>Le cahier des charges favorise le préventif et les traitements alternatifs ...</a:t>
            </a:r>
          </a:p>
          <a:p>
            <a:pPr marL="0" indent="0">
              <a:buNone/>
            </a:pPr>
            <a:r>
              <a:rPr lang="fr-FR" sz="1800" dirty="0">
                <a:cs typeface="Times New Roman" panose="02020603050405020304" pitchFamily="18" charset="0"/>
              </a:rPr>
              <a:t>Sélection de races plus robustes, adaptées au territoire</a:t>
            </a:r>
          </a:p>
          <a:p>
            <a:pPr marL="0" indent="0">
              <a:buNone/>
            </a:pPr>
            <a:r>
              <a:rPr lang="fr-FR" sz="1800" dirty="0">
                <a:cs typeface="Times New Roman" panose="02020603050405020304" pitchFamily="18" charset="0"/>
              </a:rPr>
              <a:t>Respect du bien être animal : accès au plein air, pas d’entrave, pas de mutilations (corne, bec, queue), densité en bâtiments</a:t>
            </a:r>
          </a:p>
          <a:p>
            <a:pPr marL="0" indent="0">
              <a:buNone/>
            </a:pPr>
            <a:r>
              <a:rPr lang="fr-FR" sz="1800" dirty="0">
                <a:cs typeface="Times New Roman" panose="02020603050405020304" pitchFamily="18" charset="0"/>
              </a:rPr>
              <a:t>Phytothérapie, aromathérapie</a:t>
            </a:r>
          </a:p>
          <a:p>
            <a:pPr marL="0" indent="0">
              <a:buNone/>
            </a:pPr>
            <a:endParaRPr lang="fr-FR" sz="1800" dirty="0">
              <a:cs typeface="Times New Roman" panose="02020603050405020304" pitchFamily="18" charset="0"/>
            </a:endParaRPr>
          </a:p>
          <a:p>
            <a:pPr marL="0" indent="0">
              <a:buNone/>
            </a:pPr>
            <a:r>
              <a:rPr lang="fr-FR" sz="2000" dirty="0">
                <a:solidFill>
                  <a:schemeClr val="accent1"/>
                </a:solidFill>
                <a:latin typeface="Intro Rust Base Line" panose="00000500000000000000" pitchFamily="2" charset="0"/>
                <a:cs typeface="Calibri" panose="020F0502020204030204" pitchFamily="34" charset="0"/>
              </a:rPr>
              <a:t> … quand l’animal ne peut être soigné ainsi, l’éleveur bio peut utiliser des antibiotiques en curatif</a:t>
            </a:r>
            <a:endParaRPr lang="fr-FR" sz="2000" dirty="0">
              <a:solidFill>
                <a:schemeClr val="accent1"/>
              </a:solidFill>
              <a:latin typeface="Intro Rust Base Line" panose="00000500000000000000" pitchFamily="2" charset="0"/>
              <a:cs typeface="Calibri" panose="020F0502020204030204" pitchFamily="34" charset="0"/>
              <a:sym typeface="Wingdings" panose="05000000000000000000" pitchFamily="2" charset="2"/>
            </a:endParaRPr>
          </a:p>
          <a:p>
            <a:pPr>
              <a:buFont typeface="Wingdings" panose="05000000000000000000" pitchFamily="2" charset="2"/>
              <a:buChar char="à"/>
            </a:pPr>
            <a:r>
              <a:rPr lang="fr-FR" sz="1800" dirty="0">
                <a:cs typeface="Times New Roman" panose="02020603050405020304" pitchFamily="18" charset="0"/>
              </a:rPr>
              <a:t> jusqu’à trois traitements curatifs par an max, sinon déclassé bio.</a:t>
            </a:r>
          </a:p>
          <a:p>
            <a:pPr>
              <a:buFont typeface="Wingdings" panose="05000000000000000000" pitchFamily="2" charset="2"/>
              <a:buChar char="à"/>
            </a:pPr>
            <a:r>
              <a:rPr lang="fr-FR" sz="1800" dirty="0">
                <a:cs typeface="Times New Roman" panose="02020603050405020304" pitchFamily="18" charset="0"/>
              </a:rPr>
              <a:t> seul l’animal malade est traité </a:t>
            </a:r>
            <a:br>
              <a:rPr lang="fr-FR" sz="1800" dirty="0">
                <a:cs typeface="Times New Roman" panose="02020603050405020304" pitchFamily="18" charset="0"/>
              </a:rPr>
            </a:br>
            <a:r>
              <a:rPr lang="fr-FR" sz="1800" dirty="0">
                <a:cs typeface="Times New Roman" panose="02020603050405020304" pitchFamily="18" charset="0"/>
              </a:rPr>
              <a:t>≠ En élevage conventionnel, tout le troupeau est traité en préventif</a:t>
            </a:r>
          </a:p>
        </p:txBody>
      </p:sp>
      <p:sp>
        <p:nvSpPr>
          <p:cNvPr id="10" name="Titre 16">
            <a:extLst>
              <a:ext uri="{FF2B5EF4-FFF2-40B4-BE49-F238E27FC236}">
                <a16:creationId xmlns:a16="http://schemas.microsoft.com/office/drawing/2014/main" id="{39F26387-9127-660C-261F-90327B0CDBDA}"/>
              </a:ext>
            </a:extLst>
          </p:cNvPr>
          <p:cNvSpPr txBox="1">
            <a:spLocks/>
          </p:cNvSpPr>
          <p:nvPr/>
        </p:nvSpPr>
        <p:spPr>
          <a:xfrm>
            <a:off x="838199" y="504632"/>
            <a:ext cx="9747325" cy="108753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3600" kern="1200">
                <a:solidFill>
                  <a:schemeClr val="tx1">
                    <a:lumMod val="75000"/>
                    <a:lumOff val="25000"/>
                  </a:schemeClr>
                </a:solidFill>
                <a:latin typeface="+mj-lt"/>
                <a:ea typeface="+mj-ea"/>
                <a:cs typeface="+mj-cs"/>
              </a:defRPr>
            </a:lvl1pPr>
          </a:lstStyle>
          <a:p>
            <a:r>
              <a:rPr lang="fr-FR" dirty="0"/>
              <a:t>C’est quoi la bio ? </a:t>
            </a:r>
            <a:r>
              <a:rPr lang="fr-FR" sz="2900" dirty="0">
                <a:latin typeface="Intro Rust Book Base" panose="00000500000000000000" pitchFamily="2" charset="0"/>
              </a:rPr>
              <a:t>Filières animales</a:t>
            </a:r>
            <a:endParaRPr lang="fr-FR" dirty="0">
              <a:latin typeface="Intro Rust Book Base" panose="00000500000000000000" pitchFamily="2" charset="0"/>
            </a:endParaRPr>
          </a:p>
        </p:txBody>
      </p:sp>
    </p:spTree>
    <p:extLst>
      <p:ext uri="{BB962C8B-B14F-4D97-AF65-F5344CB8AC3E}">
        <p14:creationId xmlns:p14="http://schemas.microsoft.com/office/powerpoint/2010/main" val="3114706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Espace réservé du contenu 6" descr="Une image contenant carte&#10;&#10;Description générée automatiquement">
            <a:extLst>
              <a:ext uri="{FF2B5EF4-FFF2-40B4-BE49-F238E27FC236}">
                <a16:creationId xmlns:a16="http://schemas.microsoft.com/office/drawing/2014/main" id="{164AD83F-E962-4788-B65F-547775194CE2}"/>
              </a:ext>
            </a:extLst>
          </p:cNvPr>
          <p:cNvPicPr>
            <a:picLocks noGrp="1" noChangeAspect="1"/>
          </p:cNvPicPr>
          <p:nvPr>
            <p:ph idx="1"/>
          </p:nvPr>
        </p:nvPicPr>
        <p:blipFill>
          <a:blip r:embed="rId2">
            <a:duotone>
              <a:prstClr val="black"/>
              <a:schemeClr val="accent5">
                <a:lumMod val="75000"/>
                <a:tint val="45000"/>
                <a:satMod val="400000"/>
              </a:schemeClr>
            </a:duotone>
            <a:extLst>
              <a:ext uri="{BEBA8EAE-BF5A-486C-A8C5-ECC9F3942E4B}">
                <a14:imgProps xmlns:a14="http://schemas.microsoft.com/office/drawing/2010/main">
                  <a14:imgLayer r:embed="rId3">
                    <a14:imgEffect>
                      <a14:backgroundRemoval t="5270" b="92157" l="4215" r="92593">
                        <a14:foregroundMark x1="9195" y1="61642" x2="13155" y2="65686"/>
                        <a14:foregroundMark x1="5837" y1="61642" x2="7663" y2="61642"/>
                        <a14:foregroundMark x1="7663" y1="91667" x2="14687" y2="92279"/>
                        <a14:foregroundMark x1="92593" y1="39461" x2="90421" y2="37745"/>
                        <a14:foregroundMark x1="62813" y1="7718" x2="60026" y2="8211"/>
                        <a14:foregroundMark x1="64879" y1="7353" x2="63010" y2="7683"/>
                        <a14:foregroundMark x1="65298" y1="5475" x2="66411" y2="5270"/>
                        <a14:foregroundMark x1="63091" y1="5882" x2="63711" y2="5768"/>
                        <a14:backgroundMark x1="9195" y1="95466" x2="13793" y2="94975"/>
                        <a14:backgroundMark x1="5109" y1="61029" x2="3576" y2="62255"/>
                        <a14:backgroundMark x1="6513" y1="95343" x2="16858" y2="95956"/>
                        <a14:backgroundMark x1="9195" y1="94975" x2="11239" y2="94853"/>
                        <a14:backgroundMark x1="55939" y1="6005" x2="55683" y2="7721"/>
                        <a14:backgroundMark x1="63985" y1="5637" x2="63985" y2="5637"/>
                        <a14:backgroundMark x1="63602" y1="6005" x2="65900" y2="4167"/>
                      </a14:backgroundRemoval>
                    </a14:imgEffect>
                  </a14:imgLayer>
                </a14:imgProps>
              </a:ext>
              <a:ext uri="{28A0092B-C50C-407E-A947-70E740481C1C}">
                <a14:useLocalDpi xmlns:a14="http://schemas.microsoft.com/office/drawing/2010/main" val="0"/>
              </a:ext>
            </a:extLst>
          </a:blip>
          <a:stretch>
            <a:fillRect/>
          </a:stretch>
        </p:blipFill>
        <p:spPr>
          <a:xfrm>
            <a:off x="3841692" y="1220510"/>
            <a:ext cx="1925432" cy="2006581"/>
          </a:xfrm>
        </p:spPr>
      </p:pic>
      <p:pic>
        <p:nvPicPr>
          <p:cNvPr id="22" name="Image 21" descr="Une image contenant carte&#10;&#10;Description générée automatiquement">
            <a:extLst>
              <a:ext uri="{FF2B5EF4-FFF2-40B4-BE49-F238E27FC236}">
                <a16:creationId xmlns:a16="http://schemas.microsoft.com/office/drawing/2014/main" id="{291B1E63-0C22-4F3B-AE73-211F9B00702C}"/>
              </a:ext>
            </a:extLst>
          </p:cNvPr>
          <p:cNvPicPr>
            <a:picLocks noChangeAspect="1"/>
          </p:cNvPicPr>
          <p:nvPr/>
        </p:nvPicPr>
        <p:blipFill>
          <a:blip r:embed="rId4">
            <a:duotone>
              <a:prstClr val="black"/>
              <a:schemeClr val="accent5">
                <a:lumMod val="75000"/>
                <a:tint val="45000"/>
                <a:satMod val="400000"/>
              </a:schemeClr>
            </a:duotone>
            <a:extLst>
              <a:ext uri="{BEBA8EAE-BF5A-486C-A8C5-ECC9F3942E4B}">
                <a14:imgProps xmlns:a14="http://schemas.microsoft.com/office/drawing/2010/main">
                  <a14:imgLayer r:embed="rId5">
                    <a14:imgEffect>
                      <a14:backgroundRemoval t="7280" b="93997" l="4976" r="94341">
                        <a14:foregroundMark x1="9366" y1="55300" x2="9171" y2="59132"/>
                        <a14:foregroundMark x1="5659" y1="55045" x2="6146" y2="59387"/>
                        <a14:foregroundMark x1="5171" y1="59642" x2="6927" y2="59642"/>
                        <a14:foregroundMark x1="4976" y1="54534" x2="6049" y2="55811"/>
                        <a14:foregroundMark x1="38244" y1="7535" x2="40780" y2="11111"/>
                        <a14:foregroundMark x1="94439" y1="81992" x2="89268" y2="79055"/>
                        <a14:foregroundMark x1="89268" y1="79055" x2="89171" y2="79055"/>
                        <a14:foregroundMark x1="68683" y1="93103" x2="74439" y2="93997"/>
                        <a14:foregroundMark x1="74439" y1="93997" x2="74927" y2="93614"/>
                      </a14:backgroundRemoval>
                    </a14:imgEffect>
                  </a14:imgLayer>
                </a14:imgProps>
              </a:ext>
              <a:ext uri="{28A0092B-C50C-407E-A947-70E740481C1C}">
                <a14:useLocalDpi xmlns:a14="http://schemas.microsoft.com/office/drawing/2010/main" val="0"/>
              </a:ext>
            </a:extLst>
          </a:blip>
          <a:stretch>
            <a:fillRect/>
          </a:stretch>
        </p:blipFill>
        <p:spPr>
          <a:xfrm>
            <a:off x="50188" y="1297997"/>
            <a:ext cx="1690018" cy="1291009"/>
          </a:xfrm>
          <a:prstGeom prst="rect">
            <a:avLst/>
          </a:prstGeom>
        </p:spPr>
      </p:pic>
      <p:pic>
        <p:nvPicPr>
          <p:cNvPr id="18" name="Image 17" descr="Une image contenant extérieur, arbre, ciel, herbe&#10;&#10;Description générée automatiquement">
            <a:extLst>
              <a:ext uri="{FF2B5EF4-FFF2-40B4-BE49-F238E27FC236}">
                <a16:creationId xmlns:a16="http://schemas.microsoft.com/office/drawing/2014/main" id="{3C7670F7-605E-433A-AB7B-C62F539A6085}"/>
              </a:ext>
            </a:extLst>
          </p:cNvPr>
          <p:cNvPicPr>
            <a:picLocks noChangeAspect="1"/>
          </p:cNvPicPr>
          <p:nvPr/>
        </p:nvPicPr>
        <p:blipFill rotWithShape="1">
          <a:blip r:embed="rId6">
            <a:extLst>
              <a:ext uri="{28A0092B-C50C-407E-A947-70E740481C1C}">
                <a14:useLocalDpi xmlns:a14="http://schemas.microsoft.com/office/drawing/2010/main" val="0"/>
              </a:ext>
            </a:extLst>
          </a:blip>
          <a:srcRect l="17969" t="43" r="44781" b="-43"/>
          <a:stretch/>
        </p:blipFill>
        <p:spPr>
          <a:xfrm>
            <a:off x="8350309" y="658"/>
            <a:ext cx="3852170" cy="6876000"/>
          </a:xfrm>
          <a:prstGeom prst="rect">
            <a:avLst/>
          </a:prstGeom>
        </p:spPr>
      </p:pic>
      <p:sp>
        <p:nvSpPr>
          <p:cNvPr id="10" name="Espace réservé du numéro de diapositive 9">
            <a:extLst>
              <a:ext uri="{FF2B5EF4-FFF2-40B4-BE49-F238E27FC236}">
                <a16:creationId xmlns:a16="http://schemas.microsoft.com/office/drawing/2014/main" id="{0A75612F-E093-420F-A409-C50C745D4792}"/>
              </a:ext>
            </a:extLst>
          </p:cNvPr>
          <p:cNvSpPr>
            <a:spLocks noGrp="1"/>
          </p:cNvSpPr>
          <p:nvPr>
            <p:ph type="sldNum" sz="quarter" idx="12"/>
          </p:nvPr>
        </p:nvSpPr>
        <p:spPr>
          <a:xfrm>
            <a:off x="9193530" y="6357937"/>
            <a:ext cx="2743200" cy="365125"/>
          </a:xfrm>
        </p:spPr>
        <p:txBody>
          <a:bodyPr/>
          <a:lstStyle/>
          <a:p>
            <a:fld id="{918F59AD-2748-4F7C-82E9-894CBA55759B}" type="slidenum">
              <a:rPr lang="fr-FR" sz="2400">
                <a:solidFill>
                  <a:schemeClr val="bg1"/>
                </a:solidFill>
                <a:latin typeface="Intro Rust Base Line" panose="00000500000000000000" pitchFamily="2" charset="0"/>
              </a:rPr>
              <a:t>14</a:t>
            </a:fld>
            <a:endParaRPr lang="fr-FR" sz="2400" dirty="0">
              <a:solidFill>
                <a:schemeClr val="bg1"/>
              </a:solidFill>
              <a:latin typeface="Intro Rust Base Line" panose="00000500000000000000" pitchFamily="2" charset="0"/>
            </a:endParaRPr>
          </a:p>
        </p:txBody>
      </p:sp>
      <p:sp>
        <p:nvSpPr>
          <p:cNvPr id="11" name="ZoneTexte 10">
            <a:extLst>
              <a:ext uri="{FF2B5EF4-FFF2-40B4-BE49-F238E27FC236}">
                <a16:creationId xmlns:a16="http://schemas.microsoft.com/office/drawing/2014/main" id="{76DCAE69-B2CD-49BC-B19C-D804FA8B12FB}"/>
              </a:ext>
            </a:extLst>
          </p:cNvPr>
          <p:cNvSpPr txBox="1"/>
          <p:nvPr/>
        </p:nvSpPr>
        <p:spPr>
          <a:xfrm>
            <a:off x="965341" y="1734887"/>
            <a:ext cx="2013693" cy="523220"/>
          </a:xfrm>
          <a:prstGeom prst="rect">
            <a:avLst/>
          </a:prstGeom>
          <a:noFill/>
        </p:spPr>
        <p:txBody>
          <a:bodyPr wrap="none" rtlCol="0">
            <a:spAutoFit/>
          </a:bodyPr>
          <a:lstStyle/>
          <a:p>
            <a:r>
              <a:rPr lang="fr-FR" sz="2800" dirty="0">
                <a:solidFill>
                  <a:schemeClr val="accent1"/>
                </a:solidFill>
                <a:latin typeface="Nexa Script" panose="00000500000000000000" pitchFamily="50" charset="0"/>
              </a:rPr>
              <a:t>En Ariège …</a:t>
            </a:r>
          </a:p>
        </p:txBody>
      </p:sp>
      <p:sp>
        <p:nvSpPr>
          <p:cNvPr id="13" name="ZoneTexte 12">
            <a:extLst>
              <a:ext uri="{FF2B5EF4-FFF2-40B4-BE49-F238E27FC236}">
                <a16:creationId xmlns:a16="http://schemas.microsoft.com/office/drawing/2014/main" id="{C80FE931-938A-4748-9D28-26D0C001BD92}"/>
              </a:ext>
            </a:extLst>
          </p:cNvPr>
          <p:cNvSpPr txBox="1"/>
          <p:nvPr/>
        </p:nvSpPr>
        <p:spPr>
          <a:xfrm>
            <a:off x="4676176" y="1734887"/>
            <a:ext cx="3369833" cy="523220"/>
          </a:xfrm>
          <a:prstGeom prst="rect">
            <a:avLst/>
          </a:prstGeom>
          <a:noFill/>
        </p:spPr>
        <p:txBody>
          <a:bodyPr wrap="none" rtlCol="0">
            <a:spAutoFit/>
          </a:bodyPr>
          <a:lstStyle/>
          <a:p>
            <a:r>
              <a:rPr lang="fr-FR" sz="2800" dirty="0">
                <a:solidFill>
                  <a:schemeClr val="accent1"/>
                </a:solidFill>
                <a:latin typeface="Nexa Script" panose="00000500000000000000" pitchFamily="50" charset="0"/>
              </a:rPr>
              <a:t>En Haute-Garonne …</a:t>
            </a:r>
          </a:p>
        </p:txBody>
      </p:sp>
      <p:sp>
        <p:nvSpPr>
          <p:cNvPr id="14" name="ZoneTexte 13">
            <a:extLst>
              <a:ext uri="{FF2B5EF4-FFF2-40B4-BE49-F238E27FC236}">
                <a16:creationId xmlns:a16="http://schemas.microsoft.com/office/drawing/2014/main" id="{6B235E10-7691-43CD-95C7-D8F121DEA7FE}"/>
              </a:ext>
            </a:extLst>
          </p:cNvPr>
          <p:cNvSpPr txBox="1"/>
          <p:nvPr/>
        </p:nvSpPr>
        <p:spPr>
          <a:xfrm>
            <a:off x="340236" y="2400781"/>
            <a:ext cx="3619478" cy="2062103"/>
          </a:xfrm>
          <a:prstGeom prst="rect">
            <a:avLst/>
          </a:prstGeom>
          <a:noFill/>
        </p:spPr>
        <p:txBody>
          <a:bodyPr wrap="square" rtlCol="0">
            <a:spAutoFit/>
          </a:bodyPr>
          <a:lstStyle/>
          <a:p>
            <a:r>
              <a:rPr lang="fr-FR" sz="2800" dirty="0">
                <a:solidFill>
                  <a:schemeClr val="tx1">
                    <a:lumMod val="85000"/>
                    <a:lumOff val="15000"/>
                  </a:schemeClr>
                </a:solidFill>
                <a:latin typeface="Nexa Script" panose="00000500000000000000" pitchFamily="50" charset="0"/>
              </a:rPr>
              <a:t>703 exploitations bio</a:t>
            </a:r>
          </a:p>
          <a:p>
            <a:r>
              <a:rPr lang="fr-FR" dirty="0">
                <a:solidFill>
                  <a:schemeClr val="tx1">
                    <a:lumMod val="85000"/>
                    <a:lumOff val="15000"/>
                  </a:schemeClr>
                </a:solidFill>
                <a:latin typeface="Delicious" pitchFamily="50" charset="0"/>
              </a:rPr>
              <a:t>Soit 30,1 % des fermes du département</a:t>
            </a:r>
          </a:p>
          <a:p>
            <a:endParaRPr lang="fr-FR" dirty="0">
              <a:solidFill>
                <a:schemeClr val="tx1">
                  <a:lumMod val="85000"/>
                  <a:lumOff val="15000"/>
                </a:schemeClr>
              </a:solidFill>
            </a:endParaRPr>
          </a:p>
          <a:p>
            <a:r>
              <a:rPr lang="fr-FR" sz="2800" dirty="0">
                <a:solidFill>
                  <a:schemeClr val="tx1">
                    <a:lumMod val="85000"/>
                    <a:lumOff val="15000"/>
                  </a:schemeClr>
                </a:solidFill>
                <a:latin typeface="Nexa Script" panose="00000500000000000000" pitchFamily="50" charset="0"/>
              </a:rPr>
              <a:t>38 144 ha en bio</a:t>
            </a:r>
          </a:p>
          <a:p>
            <a:r>
              <a:rPr lang="fr-FR" dirty="0">
                <a:solidFill>
                  <a:schemeClr val="tx1">
                    <a:lumMod val="85000"/>
                    <a:lumOff val="15000"/>
                  </a:schemeClr>
                </a:solidFill>
                <a:latin typeface="Delicious" pitchFamily="50" charset="0"/>
              </a:rPr>
              <a:t>Soit 29,3% de la SAU du département</a:t>
            </a:r>
          </a:p>
        </p:txBody>
      </p:sp>
      <p:sp>
        <p:nvSpPr>
          <p:cNvPr id="23" name="ZoneTexte 22">
            <a:extLst>
              <a:ext uri="{FF2B5EF4-FFF2-40B4-BE49-F238E27FC236}">
                <a16:creationId xmlns:a16="http://schemas.microsoft.com/office/drawing/2014/main" id="{DFF5057C-BEA9-4753-8B69-3D481FB0393B}"/>
              </a:ext>
            </a:extLst>
          </p:cNvPr>
          <p:cNvSpPr txBox="1"/>
          <p:nvPr/>
        </p:nvSpPr>
        <p:spPr>
          <a:xfrm>
            <a:off x="4264528" y="2400781"/>
            <a:ext cx="3814488" cy="1846659"/>
          </a:xfrm>
          <a:prstGeom prst="rect">
            <a:avLst/>
          </a:prstGeom>
          <a:noFill/>
        </p:spPr>
        <p:txBody>
          <a:bodyPr wrap="square" rtlCol="0">
            <a:spAutoFit/>
          </a:bodyPr>
          <a:lstStyle/>
          <a:p>
            <a:r>
              <a:rPr lang="fr-FR" sz="2800" dirty="0">
                <a:solidFill>
                  <a:schemeClr val="tx1">
                    <a:lumMod val="85000"/>
                    <a:lumOff val="15000"/>
                  </a:schemeClr>
                </a:solidFill>
                <a:latin typeface="Nexa Script" panose="00000500000000000000" pitchFamily="50" charset="0"/>
              </a:rPr>
              <a:t>1044 exploitations bio</a:t>
            </a:r>
          </a:p>
          <a:p>
            <a:r>
              <a:rPr lang="fr-FR" dirty="0">
                <a:solidFill>
                  <a:schemeClr val="tx1">
                    <a:lumMod val="85000"/>
                    <a:lumOff val="15000"/>
                  </a:schemeClr>
                </a:solidFill>
                <a:latin typeface="Delicious" pitchFamily="50" charset="0"/>
              </a:rPr>
              <a:t>Soit 18,1% des fermes du département</a:t>
            </a:r>
          </a:p>
          <a:p>
            <a:endParaRPr lang="fr-FR" dirty="0">
              <a:solidFill>
                <a:schemeClr val="tx1">
                  <a:lumMod val="85000"/>
                  <a:lumOff val="15000"/>
                </a:schemeClr>
              </a:solidFill>
            </a:endParaRPr>
          </a:p>
          <a:p>
            <a:r>
              <a:rPr lang="fr-FR" sz="2800" dirty="0">
                <a:solidFill>
                  <a:schemeClr val="tx1">
                    <a:lumMod val="85000"/>
                    <a:lumOff val="15000"/>
                  </a:schemeClr>
                </a:solidFill>
                <a:latin typeface="Nexa Script" panose="00000500000000000000" pitchFamily="50" charset="0"/>
              </a:rPr>
              <a:t>49 101 ha en bio</a:t>
            </a:r>
          </a:p>
          <a:p>
            <a:r>
              <a:rPr lang="fr-FR" dirty="0">
                <a:solidFill>
                  <a:schemeClr val="tx1">
                    <a:lumMod val="85000"/>
                    <a:lumOff val="15000"/>
                  </a:schemeClr>
                </a:solidFill>
                <a:latin typeface="Delicious" pitchFamily="50" charset="0"/>
              </a:rPr>
              <a:t>Soit 15,3% de la SAU du département</a:t>
            </a:r>
          </a:p>
        </p:txBody>
      </p:sp>
      <p:sp>
        <p:nvSpPr>
          <p:cNvPr id="24" name="ZoneTexte 23">
            <a:extLst>
              <a:ext uri="{FF2B5EF4-FFF2-40B4-BE49-F238E27FC236}">
                <a16:creationId xmlns:a16="http://schemas.microsoft.com/office/drawing/2014/main" id="{E50BF79A-C3C3-46C7-9D22-73798A37051D}"/>
              </a:ext>
            </a:extLst>
          </p:cNvPr>
          <p:cNvSpPr txBox="1"/>
          <p:nvPr/>
        </p:nvSpPr>
        <p:spPr>
          <a:xfrm>
            <a:off x="965341" y="4686406"/>
            <a:ext cx="2712602" cy="523220"/>
          </a:xfrm>
          <a:prstGeom prst="rect">
            <a:avLst/>
          </a:prstGeom>
          <a:noFill/>
        </p:spPr>
        <p:txBody>
          <a:bodyPr wrap="none" rtlCol="0">
            <a:spAutoFit/>
          </a:bodyPr>
          <a:lstStyle/>
          <a:p>
            <a:r>
              <a:rPr lang="fr-FR" sz="2800" dirty="0">
                <a:solidFill>
                  <a:schemeClr val="accent1"/>
                </a:solidFill>
                <a:latin typeface="Nexa Script" panose="00000500000000000000" pitchFamily="50" charset="0"/>
              </a:rPr>
              <a:t>Et en Occitanie …</a:t>
            </a:r>
          </a:p>
        </p:txBody>
      </p:sp>
      <p:sp>
        <p:nvSpPr>
          <p:cNvPr id="25" name="ZoneTexte 24">
            <a:extLst>
              <a:ext uri="{FF2B5EF4-FFF2-40B4-BE49-F238E27FC236}">
                <a16:creationId xmlns:a16="http://schemas.microsoft.com/office/drawing/2014/main" id="{067B1924-E51A-46B8-90A3-CD17EC730C6E}"/>
              </a:ext>
            </a:extLst>
          </p:cNvPr>
          <p:cNvSpPr txBox="1"/>
          <p:nvPr/>
        </p:nvSpPr>
        <p:spPr>
          <a:xfrm>
            <a:off x="631370" y="5148071"/>
            <a:ext cx="7034882" cy="923330"/>
          </a:xfrm>
          <a:prstGeom prst="rect">
            <a:avLst/>
          </a:prstGeom>
          <a:noFill/>
        </p:spPr>
        <p:txBody>
          <a:bodyPr wrap="square" rtlCol="0">
            <a:spAutoFit/>
          </a:bodyPr>
          <a:lstStyle/>
          <a:p>
            <a:r>
              <a:rPr lang="fr-FR" dirty="0">
                <a:solidFill>
                  <a:schemeClr val="tx1">
                    <a:lumMod val="85000"/>
                    <a:lumOff val="15000"/>
                  </a:schemeClr>
                </a:solidFill>
                <a:latin typeface="Delicious" pitchFamily="50" charset="0"/>
              </a:rPr>
              <a:t>La région Occitanie est la première région bio de France. En 10 ans, les surfaces bio d’Occitanie ont été multipliées par plus de trois. 20% des exploitations d’Occitanie sont bio, ce qui représente 19,4% de la SAU.</a:t>
            </a:r>
          </a:p>
        </p:txBody>
      </p:sp>
      <p:sp>
        <p:nvSpPr>
          <p:cNvPr id="26" name="ZoneTexte 25">
            <a:extLst>
              <a:ext uri="{FF2B5EF4-FFF2-40B4-BE49-F238E27FC236}">
                <a16:creationId xmlns:a16="http://schemas.microsoft.com/office/drawing/2014/main" id="{32882146-0591-42AD-84BA-11F41C5F5216}"/>
              </a:ext>
            </a:extLst>
          </p:cNvPr>
          <p:cNvSpPr txBox="1"/>
          <p:nvPr/>
        </p:nvSpPr>
        <p:spPr>
          <a:xfrm>
            <a:off x="900502" y="6234827"/>
            <a:ext cx="7336007" cy="307777"/>
          </a:xfrm>
          <a:prstGeom prst="rect">
            <a:avLst/>
          </a:prstGeom>
          <a:noFill/>
        </p:spPr>
        <p:txBody>
          <a:bodyPr wrap="square" rtlCol="0">
            <a:spAutoFit/>
          </a:bodyPr>
          <a:lstStyle/>
          <a:p>
            <a:pPr algn="r"/>
            <a:r>
              <a:rPr lang="fr-FR" sz="1400" i="1" dirty="0">
                <a:solidFill>
                  <a:schemeClr val="tx1">
                    <a:lumMod val="85000"/>
                    <a:lumOff val="15000"/>
                  </a:schemeClr>
                </a:solidFill>
                <a:latin typeface="Delicious" pitchFamily="50" charset="0"/>
              </a:rPr>
              <a:t>Source : Agence Bio, 2022 </a:t>
            </a:r>
          </a:p>
        </p:txBody>
      </p:sp>
      <p:sp>
        <p:nvSpPr>
          <p:cNvPr id="31" name="Titre 1">
            <a:extLst>
              <a:ext uri="{FF2B5EF4-FFF2-40B4-BE49-F238E27FC236}">
                <a16:creationId xmlns:a16="http://schemas.microsoft.com/office/drawing/2014/main" id="{0762A696-3259-49E6-96E4-5A52018F5239}"/>
              </a:ext>
            </a:extLst>
          </p:cNvPr>
          <p:cNvSpPr>
            <a:spLocks noGrp="1"/>
          </p:cNvSpPr>
          <p:nvPr>
            <p:ph type="title"/>
          </p:nvPr>
        </p:nvSpPr>
        <p:spPr>
          <a:xfrm>
            <a:off x="873288" y="621665"/>
            <a:ext cx="7605775" cy="544966"/>
          </a:xfrm>
        </p:spPr>
        <p:txBody>
          <a:bodyPr>
            <a:noAutofit/>
          </a:bodyPr>
          <a:lstStyle/>
          <a:p>
            <a:pPr algn="just"/>
            <a:r>
              <a:rPr lang="fr-FR" sz="3600" dirty="0">
                <a:solidFill>
                  <a:schemeClr val="tx1">
                    <a:lumMod val="75000"/>
                    <a:lumOff val="25000"/>
                  </a:schemeClr>
                </a:solidFill>
                <a:latin typeface="Intro Rust Base" panose="00000500000000000000" pitchFamily="50" charset="0"/>
              </a:rPr>
              <a:t>L’agriculture BIO …</a:t>
            </a:r>
          </a:p>
        </p:txBody>
      </p:sp>
    </p:spTree>
    <p:extLst>
      <p:ext uri="{BB962C8B-B14F-4D97-AF65-F5344CB8AC3E}">
        <p14:creationId xmlns:p14="http://schemas.microsoft.com/office/powerpoint/2010/main" val="1321002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20"/>
          <p:cNvSpPr txBox="1"/>
          <p:nvPr/>
        </p:nvSpPr>
        <p:spPr>
          <a:xfrm>
            <a:off x="4782360" y="964025"/>
            <a:ext cx="3833813" cy="71566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endParaRPr sz="4050">
              <a:solidFill>
                <a:srgbClr val="000000"/>
              </a:solidFill>
              <a:latin typeface="Calibri"/>
              <a:ea typeface="Calibri"/>
              <a:cs typeface="Calibri"/>
              <a:sym typeface="Calibri"/>
            </a:endParaRPr>
          </a:p>
        </p:txBody>
      </p:sp>
      <p:sp>
        <p:nvSpPr>
          <p:cNvPr id="536" name="Google Shape;536;p20"/>
          <p:cNvSpPr txBox="1">
            <a:spLocks noGrp="1"/>
          </p:cNvSpPr>
          <p:nvPr>
            <p:ph type="title"/>
          </p:nvPr>
        </p:nvSpPr>
        <p:spPr>
          <a:xfrm>
            <a:off x="530055" y="105787"/>
            <a:ext cx="10961915" cy="559667"/>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ct val="100000"/>
              <a:buFont typeface="Calibri"/>
              <a:buNone/>
            </a:pPr>
            <a:r>
              <a:rPr lang="fr-FR" dirty="0"/>
              <a:t>Les enjeux d’une alimentation bio et locale en restauration collective</a:t>
            </a:r>
            <a:endParaRPr dirty="0"/>
          </a:p>
        </p:txBody>
      </p:sp>
      <p:sp>
        <p:nvSpPr>
          <p:cNvPr id="537" name="Google Shape;537;p20"/>
          <p:cNvSpPr/>
          <p:nvPr/>
        </p:nvSpPr>
        <p:spPr>
          <a:xfrm>
            <a:off x="743949" y="1858138"/>
            <a:ext cx="1656615" cy="1374151"/>
          </a:xfrm>
          <a:prstGeom prst="chevron">
            <a:avLst>
              <a:gd name="adj" fmla="val 36667"/>
            </a:avLst>
          </a:prstGeom>
          <a:blipFill rotWithShape="1">
            <a:blip r:embed="rId3">
              <a:alphaModFix/>
            </a:blip>
            <a:stretch>
              <a:fillRect t="482"/>
            </a:stretch>
          </a:blip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1">
              <a:solidFill>
                <a:srgbClr val="000000"/>
              </a:solidFill>
              <a:latin typeface="Verdana"/>
              <a:ea typeface="Verdana"/>
              <a:cs typeface="Verdana"/>
              <a:sym typeface="Verdana"/>
            </a:endParaRPr>
          </a:p>
        </p:txBody>
      </p:sp>
      <p:sp>
        <p:nvSpPr>
          <p:cNvPr id="538" name="Google Shape;538;p20"/>
          <p:cNvSpPr/>
          <p:nvPr/>
        </p:nvSpPr>
        <p:spPr>
          <a:xfrm>
            <a:off x="6848477" y="3001456"/>
            <a:ext cx="1656615" cy="1374151"/>
          </a:xfrm>
          <a:prstGeom prst="chevron">
            <a:avLst>
              <a:gd name="adj" fmla="val 40000"/>
            </a:avLst>
          </a:prstGeom>
          <a:blipFill rotWithShape="1">
            <a:blip r:embed="rId4">
              <a:alphaModFix/>
            </a:blip>
            <a:stretch>
              <a:fillRect t="2221"/>
            </a:stretch>
          </a:blip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1">
              <a:solidFill>
                <a:srgbClr val="000000"/>
              </a:solidFill>
              <a:latin typeface="Verdana"/>
              <a:ea typeface="Verdana"/>
              <a:cs typeface="Verdana"/>
              <a:sym typeface="Verdana"/>
            </a:endParaRPr>
          </a:p>
        </p:txBody>
      </p:sp>
      <p:sp>
        <p:nvSpPr>
          <p:cNvPr id="539" name="Google Shape;539;p20"/>
          <p:cNvSpPr/>
          <p:nvPr/>
        </p:nvSpPr>
        <p:spPr>
          <a:xfrm>
            <a:off x="1830913" y="4432365"/>
            <a:ext cx="1656615" cy="1374151"/>
          </a:xfrm>
          <a:prstGeom prst="chevron">
            <a:avLst>
              <a:gd name="adj" fmla="val 38889"/>
            </a:avLst>
          </a:prstGeom>
          <a:blipFill rotWithShape="1">
            <a:blip r:embed="rId5">
              <a:alphaModFix/>
            </a:blip>
            <a:stretch>
              <a:fillRect/>
            </a:stretch>
          </a:blipFill>
          <a:ln>
            <a:noFill/>
          </a:ln>
          <a:effectLst>
            <a:outerShdw blurRad="50800" dist="38100" dir="2700000" algn="t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351">
              <a:solidFill>
                <a:srgbClr val="000000"/>
              </a:solidFill>
              <a:latin typeface="Verdana"/>
              <a:ea typeface="Verdana"/>
              <a:cs typeface="Verdana"/>
              <a:sym typeface="Verdana"/>
            </a:endParaRPr>
          </a:p>
        </p:txBody>
      </p:sp>
      <p:sp>
        <p:nvSpPr>
          <p:cNvPr id="540" name="Google Shape;540;p20"/>
          <p:cNvSpPr txBox="1"/>
          <p:nvPr/>
        </p:nvSpPr>
        <p:spPr>
          <a:xfrm>
            <a:off x="2537092" y="1556191"/>
            <a:ext cx="2414588" cy="3231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500" dirty="0">
                <a:solidFill>
                  <a:srgbClr val="FE7080"/>
                </a:solidFill>
                <a:latin typeface="Arial"/>
                <a:ea typeface="Arial"/>
                <a:cs typeface="Arial"/>
                <a:sym typeface="Arial"/>
              </a:rPr>
              <a:t>Economie locale et emploi</a:t>
            </a:r>
            <a:endParaRPr sz="1400" dirty="0">
              <a:solidFill>
                <a:srgbClr val="000000"/>
              </a:solidFill>
              <a:latin typeface="Arial"/>
              <a:ea typeface="Arial"/>
              <a:cs typeface="Arial"/>
              <a:sym typeface="Arial"/>
            </a:endParaRPr>
          </a:p>
        </p:txBody>
      </p:sp>
      <p:sp>
        <p:nvSpPr>
          <p:cNvPr id="541" name="Google Shape;541;p20"/>
          <p:cNvSpPr txBox="1"/>
          <p:nvPr/>
        </p:nvSpPr>
        <p:spPr>
          <a:xfrm>
            <a:off x="8758976" y="2545213"/>
            <a:ext cx="2221707" cy="3231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500" dirty="0">
                <a:solidFill>
                  <a:srgbClr val="7030A0"/>
                </a:solidFill>
                <a:latin typeface="Arial"/>
                <a:ea typeface="Arial"/>
                <a:cs typeface="Arial"/>
                <a:sym typeface="Arial"/>
              </a:rPr>
              <a:t>Santé</a:t>
            </a:r>
            <a:endParaRPr sz="1400" dirty="0">
              <a:solidFill>
                <a:srgbClr val="000000"/>
              </a:solidFill>
              <a:latin typeface="Arial"/>
              <a:ea typeface="Arial"/>
              <a:cs typeface="Arial"/>
              <a:sym typeface="Arial"/>
            </a:endParaRPr>
          </a:p>
        </p:txBody>
      </p:sp>
      <p:sp>
        <p:nvSpPr>
          <p:cNvPr id="542" name="Google Shape;542;p20"/>
          <p:cNvSpPr txBox="1"/>
          <p:nvPr/>
        </p:nvSpPr>
        <p:spPr>
          <a:xfrm>
            <a:off x="3879548" y="4109240"/>
            <a:ext cx="1979555" cy="3231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500" dirty="0">
                <a:solidFill>
                  <a:srgbClr val="339933"/>
                </a:solidFill>
                <a:latin typeface="Arial"/>
                <a:ea typeface="Arial"/>
                <a:cs typeface="Arial"/>
                <a:sym typeface="Arial"/>
              </a:rPr>
              <a:t>Environnement</a:t>
            </a:r>
            <a:endParaRPr sz="1400" dirty="0">
              <a:solidFill>
                <a:srgbClr val="000000"/>
              </a:solidFill>
              <a:latin typeface="Arial"/>
              <a:ea typeface="Arial"/>
              <a:cs typeface="Arial"/>
              <a:sym typeface="Arial"/>
            </a:endParaRPr>
          </a:p>
        </p:txBody>
      </p:sp>
      <p:sp>
        <p:nvSpPr>
          <p:cNvPr id="543" name="Google Shape;543;p20"/>
          <p:cNvSpPr txBox="1"/>
          <p:nvPr/>
        </p:nvSpPr>
        <p:spPr>
          <a:xfrm>
            <a:off x="2623813" y="1985834"/>
            <a:ext cx="2719712" cy="1015622"/>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000000"/>
              </a:buClr>
              <a:buSzPts val="1500"/>
              <a:buFont typeface="Wingdings" panose="05000000000000000000" pitchFamily="2" charset="2"/>
              <a:buChar char="§"/>
            </a:pPr>
            <a:r>
              <a:rPr lang="fr-FR" sz="1500" dirty="0">
                <a:solidFill>
                  <a:srgbClr val="000000"/>
                </a:solidFill>
                <a:latin typeface="Verdana"/>
                <a:ea typeface="Verdana"/>
                <a:cs typeface="Verdana"/>
                <a:sym typeface="Verdana"/>
              </a:rPr>
              <a:t>Création/maintien d’emplois ruraux </a:t>
            </a:r>
            <a:endParaRPr sz="1400" dirty="0">
              <a:solidFill>
                <a:srgbClr val="000000"/>
              </a:solidFill>
              <a:latin typeface="Arial"/>
              <a:ea typeface="Arial"/>
              <a:cs typeface="Arial"/>
              <a:sym typeface="Arial"/>
            </a:endParaRPr>
          </a:p>
          <a:p>
            <a:pPr marL="285750" marR="0" lvl="0" indent="-285750" algn="l" rtl="0">
              <a:spcBef>
                <a:spcPts val="0"/>
              </a:spcBef>
              <a:spcAft>
                <a:spcPts val="0"/>
              </a:spcAft>
              <a:buClr>
                <a:srgbClr val="000000"/>
              </a:buClr>
              <a:buSzPts val="1500"/>
              <a:buFont typeface="Wingdings" panose="05000000000000000000" pitchFamily="2" charset="2"/>
              <a:buChar char="§"/>
            </a:pPr>
            <a:r>
              <a:rPr lang="fr-FR" sz="1500" dirty="0">
                <a:solidFill>
                  <a:srgbClr val="000000"/>
                </a:solidFill>
                <a:latin typeface="Verdana"/>
                <a:ea typeface="Verdana"/>
                <a:cs typeface="Verdana"/>
                <a:sym typeface="Verdana"/>
              </a:rPr>
              <a:t>Création de la valeur ajoutée sur le territoire</a:t>
            </a:r>
            <a:endParaRPr sz="1400" dirty="0">
              <a:solidFill>
                <a:srgbClr val="000000"/>
              </a:solidFill>
              <a:latin typeface="Arial"/>
              <a:ea typeface="Arial"/>
              <a:cs typeface="Arial"/>
              <a:sym typeface="Arial"/>
            </a:endParaRPr>
          </a:p>
        </p:txBody>
      </p:sp>
      <p:sp>
        <p:nvSpPr>
          <p:cNvPr id="544" name="Google Shape;544;p20"/>
          <p:cNvSpPr txBox="1"/>
          <p:nvPr/>
        </p:nvSpPr>
        <p:spPr>
          <a:xfrm>
            <a:off x="8513047" y="3030720"/>
            <a:ext cx="3161023" cy="170812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000000"/>
              </a:buClr>
              <a:buSzPts val="1500"/>
              <a:buFont typeface="Wingdings" panose="05000000000000000000" pitchFamily="2" charset="2"/>
              <a:buChar char="§"/>
            </a:pPr>
            <a:r>
              <a:rPr lang="fr-FR" sz="1500" dirty="0">
                <a:solidFill>
                  <a:srgbClr val="000000"/>
                </a:solidFill>
                <a:latin typeface="Verdana"/>
                <a:ea typeface="Verdana"/>
                <a:cs typeface="Verdana"/>
                <a:sym typeface="Verdana"/>
              </a:rPr>
              <a:t>Nutrition: produits frais plus riches en nutriments, produits bios plus riches en vitamines</a:t>
            </a:r>
            <a:endParaRPr sz="1400" dirty="0">
              <a:solidFill>
                <a:srgbClr val="000000"/>
              </a:solidFill>
              <a:latin typeface="Arial"/>
              <a:ea typeface="Arial"/>
              <a:cs typeface="Arial"/>
              <a:sym typeface="Arial"/>
            </a:endParaRPr>
          </a:p>
          <a:p>
            <a:pPr marL="285750" marR="0" lvl="0" indent="-285750" algn="l" rtl="0">
              <a:spcBef>
                <a:spcPts val="0"/>
              </a:spcBef>
              <a:spcAft>
                <a:spcPts val="0"/>
              </a:spcAft>
              <a:buClr>
                <a:srgbClr val="000000"/>
              </a:buClr>
              <a:buSzPts val="1500"/>
              <a:buFont typeface="Wingdings" panose="05000000000000000000" pitchFamily="2" charset="2"/>
              <a:buChar char="§"/>
            </a:pPr>
            <a:r>
              <a:rPr lang="fr-FR" sz="1500" dirty="0">
                <a:solidFill>
                  <a:srgbClr val="000000"/>
                </a:solidFill>
                <a:latin typeface="Verdana"/>
                <a:ea typeface="Verdana"/>
                <a:cs typeface="Verdana"/>
                <a:sym typeface="Verdana"/>
              </a:rPr>
              <a:t>Résidus : produits bios: pas de résidus de pesticides ni d’OGM</a:t>
            </a:r>
            <a:endParaRPr sz="1400" dirty="0">
              <a:solidFill>
                <a:srgbClr val="000000"/>
              </a:solidFill>
              <a:latin typeface="Arial"/>
              <a:ea typeface="Arial"/>
              <a:cs typeface="Arial"/>
              <a:sym typeface="Arial"/>
            </a:endParaRPr>
          </a:p>
        </p:txBody>
      </p:sp>
      <p:sp>
        <p:nvSpPr>
          <p:cNvPr id="545" name="Google Shape;545;p20"/>
          <p:cNvSpPr txBox="1"/>
          <p:nvPr/>
        </p:nvSpPr>
        <p:spPr>
          <a:xfrm>
            <a:off x="3817175" y="4567973"/>
            <a:ext cx="2413932" cy="1015622"/>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rgbClr val="000000"/>
              </a:buClr>
              <a:buSzPts val="1500"/>
              <a:buFont typeface="Wingdings" panose="05000000000000000000" pitchFamily="2" charset="2"/>
              <a:buChar char="§"/>
            </a:pPr>
            <a:r>
              <a:rPr lang="fr-FR" sz="1500" dirty="0">
                <a:solidFill>
                  <a:srgbClr val="000000"/>
                </a:solidFill>
                <a:latin typeface="Verdana"/>
                <a:ea typeface="Verdana"/>
                <a:cs typeface="Verdana"/>
                <a:sym typeface="Verdana"/>
              </a:rPr>
              <a:t>Réduction des transports</a:t>
            </a:r>
            <a:endParaRPr sz="1400" dirty="0">
              <a:solidFill>
                <a:srgbClr val="000000"/>
              </a:solidFill>
              <a:latin typeface="Arial"/>
              <a:ea typeface="Arial"/>
              <a:cs typeface="Arial"/>
              <a:sym typeface="Arial"/>
            </a:endParaRPr>
          </a:p>
          <a:p>
            <a:pPr marL="285750" marR="0" lvl="0" indent="-285750" algn="l" rtl="0">
              <a:spcBef>
                <a:spcPts val="0"/>
              </a:spcBef>
              <a:spcAft>
                <a:spcPts val="0"/>
              </a:spcAft>
              <a:buClr>
                <a:srgbClr val="000000"/>
              </a:buClr>
              <a:buSzPts val="1500"/>
              <a:buFont typeface="Wingdings" panose="05000000000000000000" pitchFamily="2" charset="2"/>
              <a:buChar char="§"/>
            </a:pPr>
            <a:r>
              <a:rPr lang="fr-FR" sz="1500" dirty="0">
                <a:solidFill>
                  <a:srgbClr val="000000"/>
                </a:solidFill>
                <a:latin typeface="Verdana"/>
                <a:ea typeface="Verdana"/>
                <a:cs typeface="Verdana"/>
                <a:sym typeface="Verdana"/>
              </a:rPr>
              <a:t>Une agriculture qui préserve les milieux</a:t>
            </a:r>
            <a:endParaRPr sz="1400" dirty="0">
              <a:solidFill>
                <a:srgbClr val="000000"/>
              </a:solidFill>
              <a:latin typeface="Arial"/>
              <a:ea typeface="Arial"/>
              <a:cs typeface="Arial"/>
              <a:sym typeface="Arial"/>
            </a:endParaRPr>
          </a:p>
        </p:txBody>
      </p:sp>
      <p:pic>
        <p:nvPicPr>
          <p:cNvPr id="546" name="Google Shape;546;p20"/>
          <p:cNvPicPr preferRelativeResize="0"/>
          <p:nvPr/>
        </p:nvPicPr>
        <p:blipFill rotWithShape="1">
          <a:blip r:embed="rId6">
            <a:alphaModFix amt="41000"/>
          </a:blip>
          <a:srcRect/>
          <a:stretch/>
        </p:blipFill>
        <p:spPr>
          <a:xfrm>
            <a:off x="10980683" y="5764450"/>
            <a:ext cx="1211317" cy="1093550"/>
          </a:xfrm>
          <a:prstGeom prst="rect">
            <a:avLst/>
          </a:prstGeom>
          <a:noFill/>
          <a:ln>
            <a:noFill/>
          </a:ln>
        </p:spPr>
      </p:pic>
      <p:cxnSp>
        <p:nvCxnSpPr>
          <p:cNvPr id="547" name="Google Shape;547;p20"/>
          <p:cNvCxnSpPr/>
          <p:nvPr/>
        </p:nvCxnSpPr>
        <p:spPr>
          <a:xfrm>
            <a:off x="703095" y="1428998"/>
            <a:ext cx="10515599" cy="0"/>
          </a:xfrm>
          <a:prstGeom prst="straightConnector1">
            <a:avLst/>
          </a:prstGeom>
          <a:noFill/>
          <a:ln w="25400" cap="flat" cmpd="sng">
            <a:solidFill>
              <a:schemeClr val="dk2"/>
            </a:solidFill>
            <a:prstDash val="solid"/>
            <a:miter lim="800000"/>
            <a:headEnd type="none" w="sm" len="sm"/>
            <a:tailEnd type="none" w="sm" len="sm"/>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62DCDDC-A7D4-068E-ED6C-3076EFD94DBC}"/>
              </a:ext>
            </a:extLst>
          </p:cNvPr>
          <p:cNvSpPr>
            <a:spLocks noGrp="1"/>
          </p:cNvSpPr>
          <p:nvPr>
            <p:ph type="title"/>
          </p:nvPr>
        </p:nvSpPr>
        <p:spPr/>
        <p:txBody>
          <a:bodyPr>
            <a:normAutofit fontScale="90000"/>
          </a:bodyPr>
          <a:lstStyle/>
          <a:p>
            <a:r>
              <a:rPr lang="fr-FR" dirty="0"/>
              <a:t>Les objectifs et attentes sur la démarche à la cité scolaire – </a:t>
            </a:r>
            <a:r>
              <a:rPr lang="fr-FR" sz="2000" dirty="0"/>
              <a:t>rappel lancement de juin</a:t>
            </a:r>
          </a:p>
        </p:txBody>
      </p:sp>
      <p:sp>
        <p:nvSpPr>
          <p:cNvPr id="3" name="Espace réservé du contenu 2">
            <a:extLst>
              <a:ext uri="{FF2B5EF4-FFF2-40B4-BE49-F238E27FC236}">
                <a16:creationId xmlns:a16="http://schemas.microsoft.com/office/drawing/2014/main" id="{97DBD8C9-ED23-73F6-8757-0597B54604C6}"/>
              </a:ext>
            </a:extLst>
          </p:cNvPr>
          <p:cNvSpPr>
            <a:spLocks noGrp="1"/>
          </p:cNvSpPr>
          <p:nvPr>
            <p:ph idx="1"/>
          </p:nvPr>
        </p:nvSpPr>
        <p:spPr>
          <a:xfrm>
            <a:off x="838200" y="1645920"/>
            <a:ext cx="10515600" cy="4710429"/>
          </a:xfrm>
        </p:spPr>
        <p:txBody>
          <a:bodyPr>
            <a:normAutofit/>
          </a:bodyPr>
          <a:lstStyle/>
          <a:p>
            <a:pPr marL="342900" lvl="0" indent="-342900">
              <a:lnSpc>
                <a:spcPct val="107000"/>
              </a:lnSpc>
              <a:spcBef>
                <a:spcPts val="600"/>
              </a:spcBef>
              <a:buFont typeface="Wingdings" panose="05000000000000000000" pitchFamily="2" charset="2"/>
              <a:buChar char="Ø"/>
            </a:pPr>
            <a:r>
              <a:rPr lang="fr-FR" u="sng"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Travailler les approvisionnements </a:t>
            </a:r>
            <a:r>
              <a:rPr lang="fr-FR"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 locaux, durable=bio, de qualité, à bas bilan Carbone</a:t>
            </a:r>
          </a:p>
          <a:p>
            <a:pPr marL="342900" lvl="0" indent="-342900">
              <a:lnSpc>
                <a:spcPct val="107000"/>
              </a:lnSpc>
              <a:spcBef>
                <a:spcPts val="600"/>
              </a:spcBef>
              <a:buFont typeface="Wingdings" panose="05000000000000000000" pitchFamily="2" charset="2"/>
              <a:buChar char="Ø"/>
            </a:pPr>
            <a:r>
              <a:rPr lang="fr-FR" u="sng"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Lutter contre le gaspillage alimentaire </a:t>
            </a:r>
            <a:r>
              <a:rPr lang="fr-FR"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(GA)</a:t>
            </a:r>
          </a:p>
          <a:p>
            <a:pPr marL="342900" lvl="0" indent="-342900">
              <a:lnSpc>
                <a:spcPct val="107000"/>
              </a:lnSpc>
              <a:spcBef>
                <a:spcPts val="600"/>
              </a:spcBef>
              <a:buFont typeface="Wingdings" panose="05000000000000000000" pitchFamily="2" charset="2"/>
              <a:buChar char="Ø"/>
            </a:pPr>
            <a:r>
              <a:rPr lang="fr-FR" u="sng"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Moins de viande mais de la viande « de qualité » </a:t>
            </a:r>
            <a:r>
              <a:rPr lang="fr-FR"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en respectant les apports en protéine (complément végétal)</a:t>
            </a:r>
          </a:p>
          <a:p>
            <a:pPr marL="342900" lvl="0" indent="-342900">
              <a:lnSpc>
                <a:spcPct val="107000"/>
              </a:lnSpc>
              <a:spcBef>
                <a:spcPts val="600"/>
              </a:spcBef>
              <a:buFont typeface="Wingdings" panose="05000000000000000000" pitchFamily="2" charset="2"/>
              <a:buChar char="Ø"/>
            </a:pPr>
            <a:r>
              <a:rPr lang="fr-FR" u="sng"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Développer la communication autour de la démarche </a:t>
            </a:r>
            <a:r>
              <a:rPr lang="fr-FR"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existante et en développement : </a:t>
            </a:r>
            <a:r>
              <a:rPr lang="fr-FR" sz="1700"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travail avec les élèves et les adultes sur question de GA, labels, santé, origine des produits, notion de bien-être animal, « comment faire son plateau équilibré, sans gaspillage… »</a:t>
            </a:r>
          </a:p>
          <a:p>
            <a:pPr marL="342900" lvl="0" indent="-342900">
              <a:lnSpc>
                <a:spcPct val="107000"/>
              </a:lnSpc>
              <a:spcBef>
                <a:spcPts val="600"/>
              </a:spcBef>
              <a:buFont typeface="Wingdings" panose="05000000000000000000" pitchFamily="2" charset="2"/>
              <a:buChar char="Ø"/>
            </a:pPr>
            <a:r>
              <a:rPr lang="fr-FR"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Travailler le lien avec les temps pédagogiques : </a:t>
            </a:r>
            <a:r>
              <a:rPr lang="fr-FR" sz="1700" dirty="0">
                <a:solidFill>
                  <a:srgbClr val="262626"/>
                </a:solidFill>
                <a:latin typeface="Delicious" panose="020B0604020202020204" charset="0"/>
                <a:cs typeface="Times New Roman" panose="02020603050405020304" pitchFamily="18" charset="0"/>
              </a:rPr>
              <a:t>cours</a:t>
            </a:r>
          </a:p>
          <a:p>
            <a:pPr marL="342900" lvl="0" indent="-342900">
              <a:lnSpc>
                <a:spcPct val="107000"/>
              </a:lnSpc>
              <a:spcBef>
                <a:spcPts val="600"/>
              </a:spcBef>
              <a:buFont typeface="Wingdings" panose="05000000000000000000" pitchFamily="2" charset="2"/>
              <a:buChar char="Ø"/>
            </a:pPr>
            <a:r>
              <a:rPr lang="fr-FR"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Une vigilance à avoir : </a:t>
            </a:r>
            <a:r>
              <a:rPr lang="fr-FR" sz="1600" dirty="0">
                <a:solidFill>
                  <a:srgbClr val="262626"/>
                </a:solidFill>
                <a:effectLst/>
                <a:latin typeface="Delicious" panose="020B0604020202020204" charset="0"/>
                <a:ea typeface="Times New Roman" panose="02020603050405020304" pitchFamily="18" charset="0"/>
                <a:cs typeface="Times New Roman" panose="02020603050405020304" pitchFamily="18" charset="0"/>
              </a:rPr>
              <a:t>« déculpabiliser » et prendre en compte les contraintes législatives, d’organisation en cuisine, sur l’établissement…</a:t>
            </a:r>
          </a:p>
          <a:p>
            <a:endParaRPr lang="fr-FR" dirty="0"/>
          </a:p>
        </p:txBody>
      </p:sp>
      <p:sp>
        <p:nvSpPr>
          <p:cNvPr id="4" name="Espace réservé du numéro de diapositive 3">
            <a:extLst>
              <a:ext uri="{FF2B5EF4-FFF2-40B4-BE49-F238E27FC236}">
                <a16:creationId xmlns:a16="http://schemas.microsoft.com/office/drawing/2014/main" id="{C236017A-1AD3-5C18-EF56-5DFDC117669A}"/>
              </a:ext>
            </a:extLst>
          </p:cNvPr>
          <p:cNvSpPr>
            <a:spLocks noGrp="1"/>
          </p:cNvSpPr>
          <p:nvPr>
            <p:ph type="sldNum" sz="quarter" idx="12"/>
          </p:nvPr>
        </p:nvSpPr>
        <p:spPr/>
        <p:txBody>
          <a:bodyPr/>
          <a:lstStyle/>
          <a:p>
            <a:fld id="{918F59AD-2748-4F7C-82E9-894CBA55759B}" type="slidenum">
              <a:rPr lang="fr-FR" smtClean="0"/>
              <a:pPr/>
              <a:t>3</a:t>
            </a:fld>
            <a:endParaRPr lang="fr-FR"/>
          </a:p>
        </p:txBody>
      </p:sp>
    </p:spTree>
    <p:extLst>
      <p:ext uri="{BB962C8B-B14F-4D97-AF65-F5344CB8AC3E}">
        <p14:creationId xmlns:p14="http://schemas.microsoft.com/office/powerpoint/2010/main" val="3394901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rme libre : forme 3">
            <a:extLst>
              <a:ext uri="{FF2B5EF4-FFF2-40B4-BE49-F238E27FC236}">
                <a16:creationId xmlns:a16="http://schemas.microsoft.com/office/drawing/2014/main" id="{9981BA92-5354-4637-8BD7-D92767032C13}"/>
              </a:ext>
            </a:extLst>
          </p:cNvPr>
          <p:cNvSpPr/>
          <p:nvPr/>
        </p:nvSpPr>
        <p:spPr>
          <a:xfrm>
            <a:off x="815926" y="787790"/>
            <a:ext cx="6625883" cy="393896"/>
          </a:xfrm>
          <a:custGeom>
            <a:avLst/>
            <a:gdLst>
              <a:gd name="connsiteX0" fmla="*/ 0 w 7793501"/>
              <a:gd name="connsiteY0" fmla="*/ 0 h 393896"/>
              <a:gd name="connsiteX1" fmla="*/ 7793501 w 7793501"/>
              <a:gd name="connsiteY1" fmla="*/ 0 h 393896"/>
              <a:gd name="connsiteX2" fmla="*/ 7695027 w 7793501"/>
              <a:gd name="connsiteY2" fmla="*/ 393896 h 393896"/>
              <a:gd name="connsiteX3" fmla="*/ 56271 w 7793501"/>
              <a:gd name="connsiteY3" fmla="*/ 393896 h 393896"/>
              <a:gd name="connsiteX4" fmla="*/ 0 w 7793501"/>
              <a:gd name="connsiteY4" fmla="*/ 0 h 3938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93501" h="393896">
                <a:moveTo>
                  <a:pt x="0" y="0"/>
                </a:moveTo>
                <a:lnTo>
                  <a:pt x="7793501" y="0"/>
                </a:lnTo>
                <a:lnTo>
                  <a:pt x="7695027" y="393896"/>
                </a:lnTo>
                <a:lnTo>
                  <a:pt x="56271" y="393896"/>
                </a:lnTo>
                <a:lnTo>
                  <a:pt x="0" y="0"/>
                </a:lnTo>
                <a:close/>
              </a:path>
            </a:pathLst>
          </a:custGeom>
          <a:solidFill>
            <a:schemeClr val="bg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7A52CA5C-1517-48C4-AD77-82D07CDA2350}"/>
              </a:ext>
            </a:extLst>
          </p:cNvPr>
          <p:cNvSpPr>
            <a:spLocks noGrp="1"/>
          </p:cNvSpPr>
          <p:nvPr>
            <p:ph type="title"/>
          </p:nvPr>
        </p:nvSpPr>
        <p:spPr/>
        <p:txBody>
          <a:bodyPr/>
          <a:lstStyle/>
          <a:p>
            <a:r>
              <a:rPr lang="fr-FR" dirty="0"/>
              <a:t>CALENDRIER – sur un an</a:t>
            </a:r>
          </a:p>
        </p:txBody>
      </p:sp>
      <p:sp>
        <p:nvSpPr>
          <p:cNvPr id="3" name="Espace réservé du numéro de diapositive 2">
            <a:extLst>
              <a:ext uri="{FF2B5EF4-FFF2-40B4-BE49-F238E27FC236}">
                <a16:creationId xmlns:a16="http://schemas.microsoft.com/office/drawing/2014/main" id="{13B5F01D-0034-4E9B-9BC2-ECDB3B3828FC}"/>
              </a:ext>
            </a:extLst>
          </p:cNvPr>
          <p:cNvSpPr>
            <a:spLocks noGrp="1"/>
          </p:cNvSpPr>
          <p:nvPr>
            <p:ph type="sldNum" sz="quarter" idx="12"/>
          </p:nvPr>
        </p:nvSpPr>
        <p:spPr/>
        <p:txBody>
          <a:bodyPr/>
          <a:lstStyle/>
          <a:p>
            <a:fld id="{918F59AD-2748-4F7C-82E9-894CBA55759B}" type="slidenum">
              <a:rPr lang="fr-FR" smtClean="0"/>
              <a:t>4</a:t>
            </a:fld>
            <a:endParaRPr lang="fr-FR"/>
          </a:p>
        </p:txBody>
      </p:sp>
      <p:sp>
        <p:nvSpPr>
          <p:cNvPr id="8" name="Flèche : droite 7">
            <a:extLst>
              <a:ext uri="{FF2B5EF4-FFF2-40B4-BE49-F238E27FC236}">
                <a16:creationId xmlns:a16="http://schemas.microsoft.com/office/drawing/2014/main" id="{369141A9-04A6-44E7-99C9-1FE64D980E47}"/>
              </a:ext>
            </a:extLst>
          </p:cNvPr>
          <p:cNvSpPr/>
          <p:nvPr/>
        </p:nvSpPr>
        <p:spPr>
          <a:xfrm>
            <a:off x="1397634" y="3189606"/>
            <a:ext cx="9384031" cy="1200150"/>
          </a:xfrm>
          <a:prstGeom prst="rightArrow">
            <a:avLst/>
          </a:prstGeom>
          <a:gradFill flip="none" rotWithShape="1">
            <a:gsLst>
              <a:gs pos="0">
                <a:schemeClr val="accent4">
                  <a:lumMod val="67000"/>
                </a:schemeClr>
              </a:gs>
              <a:gs pos="48000">
                <a:schemeClr val="accent4">
                  <a:lumMod val="97000"/>
                  <a:lumOff val="3000"/>
                </a:schemeClr>
              </a:gs>
              <a:gs pos="100000">
                <a:schemeClr val="accent4">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fr-FR" sz="1300" dirty="0">
                <a:solidFill>
                  <a:srgbClr val="595959"/>
                </a:solidFill>
                <a:effectLst/>
                <a:latin typeface="Delicious"/>
                <a:ea typeface="Calibri" panose="020F0502020204030204" pitchFamily="34" charset="0"/>
                <a:cs typeface="Times New Roman" panose="02020603050405020304" pitchFamily="18" charset="0"/>
              </a:rPr>
              <a:t>Mai        Juin       </a:t>
            </a:r>
            <a:r>
              <a:rPr lang="fr-FR" sz="1300" dirty="0" err="1">
                <a:solidFill>
                  <a:srgbClr val="595959"/>
                </a:solidFill>
                <a:effectLst/>
                <a:latin typeface="Delicious"/>
                <a:ea typeface="Calibri" panose="020F0502020204030204" pitchFamily="34" charset="0"/>
                <a:cs typeface="Times New Roman" panose="02020603050405020304" pitchFamily="18" charset="0"/>
              </a:rPr>
              <a:t>Juill</a:t>
            </a:r>
            <a:r>
              <a:rPr lang="fr-FR" sz="1300" dirty="0">
                <a:solidFill>
                  <a:srgbClr val="595959"/>
                </a:solidFill>
                <a:effectLst/>
                <a:latin typeface="Delicious"/>
                <a:ea typeface="Calibri" panose="020F0502020204030204" pitchFamily="34" charset="0"/>
                <a:cs typeface="Times New Roman" panose="02020603050405020304" pitchFamily="18" charset="0"/>
              </a:rPr>
              <a:t>       Août       Sept       </a:t>
            </a:r>
            <a:r>
              <a:rPr lang="fr-FR" sz="1300" dirty="0" err="1">
                <a:solidFill>
                  <a:srgbClr val="595959"/>
                </a:solidFill>
                <a:effectLst/>
                <a:latin typeface="Delicious"/>
                <a:ea typeface="Calibri" panose="020F0502020204030204" pitchFamily="34" charset="0"/>
                <a:cs typeface="Times New Roman" panose="02020603050405020304" pitchFamily="18" charset="0"/>
              </a:rPr>
              <a:t>Oct</a:t>
            </a:r>
            <a:r>
              <a:rPr lang="fr-FR" sz="1300" dirty="0">
                <a:solidFill>
                  <a:srgbClr val="595959"/>
                </a:solidFill>
                <a:effectLst/>
                <a:latin typeface="Delicious"/>
                <a:ea typeface="Calibri" panose="020F0502020204030204" pitchFamily="34" charset="0"/>
                <a:cs typeface="Times New Roman" panose="02020603050405020304" pitchFamily="18" charset="0"/>
              </a:rPr>
              <a:t>       </a:t>
            </a:r>
            <a:r>
              <a:rPr lang="fr-FR" sz="1300" dirty="0" err="1">
                <a:solidFill>
                  <a:srgbClr val="595959"/>
                </a:solidFill>
                <a:effectLst/>
                <a:latin typeface="Delicious"/>
                <a:ea typeface="Calibri" panose="020F0502020204030204" pitchFamily="34" charset="0"/>
                <a:cs typeface="Times New Roman" panose="02020603050405020304" pitchFamily="18" charset="0"/>
              </a:rPr>
              <a:t>Nov</a:t>
            </a:r>
            <a:r>
              <a:rPr lang="fr-FR" sz="1300" dirty="0">
                <a:solidFill>
                  <a:srgbClr val="595959"/>
                </a:solidFill>
                <a:effectLst/>
                <a:latin typeface="Delicious"/>
                <a:ea typeface="Calibri" panose="020F0502020204030204" pitchFamily="34" charset="0"/>
                <a:cs typeface="Times New Roman" panose="02020603050405020304" pitchFamily="18" charset="0"/>
              </a:rPr>
              <a:t>       Déc       </a:t>
            </a:r>
            <a:r>
              <a:rPr lang="fr-FR" sz="1300" dirty="0" err="1">
                <a:solidFill>
                  <a:srgbClr val="595959"/>
                </a:solidFill>
                <a:effectLst/>
                <a:latin typeface="Delicious"/>
                <a:ea typeface="Calibri" panose="020F0502020204030204" pitchFamily="34" charset="0"/>
                <a:cs typeface="Times New Roman" panose="02020603050405020304" pitchFamily="18" charset="0"/>
              </a:rPr>
              <a:t>Janv</a:t>
            </a:r>
            <a:r>
              <a:rPr lang="fr-FR" sz="1300" dirty="0">
                <a:solidFill>
                  <a:srgbClr val="595959"/>
                </a:solidFill>
                <a:effectLst/>
                <a:latin typeface="Delicious"/>
                <a:ea typeface="Calibri" panose="020F0502020204030204" pitchFamily="34" charset="0"/>
                <a:cs typeface="Times New Roman" panose="02020603050405020304" pitchFamily="18" charset="0"/>
              </a:rPr>
              <a:t>       </a:t>
            </a:r>
            <a:r>
              <a:rPr lang="fr-FR" sz="1300" dirty="0" err="1">
                <a:solidFill>
                  <a:srgbClr val="595959"/>
                </a:solidFill>
                <a:effectLst/>
                <a:latin typeface="Delicious"/>
                <a:ea typeface="Calibri" panose="020F0502020204030204" pitchFamily="34" charset="0"/>
                <a:cs typeface="Times New Roman" panose="02020603050405020304" pitchFamily="18" charset="0"/>
              </a:rPr>
              <a:t>Fév</a:t>
            </a:r>
            <a:r>
              <a:rPr lang="fr-FR" sz="1300" dirty="0">
                <a:solidFill>
                  <a:srgbClr val="595959"/>
                </a:solidFill>
                <a:effectLst/>
                <a:latin typeface="Delicious"/>
                <a:ea typeface="Calibri" panose="020F0502020204030204" pitchFamily="34" charset="0"/>
                <a:cs typeface="Times New Roman" panose="02020603050405020304" pitchFamily="18" charset="0"/>
              </a:rPr>
              <a:t>       Mars       </a:t>
            </a:r>
            <a:r>
              <a:rPr lang="fr-FR" sz="1300" dirty="0" err="1">
                <a:solidFill>
                  <a:srgbClr val="595959"/>
                </a:solidFill>
                <a:effectLst/>
                <a:latin typeface="Delicious"/>
                <a:ea typeface="Calibri" panose="020F0502020204030204" pitchFamily="34" charset="0"/>
                <a:cs typeface="Times New Roman" panose="02020603050405020304" pitchFamily="18" charset="0"/>
              </a:rPr>
              <a:t>Avr</a:t>
            </a:r>
            <a:r>
              <a:rPr lang="fr-FR" sz="1300" dirty="0">
                <a:solidFill>
                  <a:srgbClr val="595959"/>
                </a:solidFill>
                <a:effectLst/>
                <a:latin typeface="Delicious"/>
                <a:ea typeface="Calibri" panose="020F0502020204030204" pitchFamily="34" charset="0"/>
                <a:cs typeface="Times New Roman" panose="02020603050405020304" pitchFamily="18" charset="0"/>
              </a:rPr>
              <a:t>       Mai     Juin</a:t>
            </a:r>
          </a:p>
          <a:p>
            <a:pPr algn="ctr">
              <a:lnSpc>
                <a:spcPct val="107000"/>
              </a:lnSpc>
              <a:spcAft>
                <a:spcPts val="800"/>
              </a:spcAft>
            </a:pPr>
            <a:r>
              <a:rPr lang="fr-FR" sz="1300" dirty="0">
                <a:solidFill>
                  <a:srgbClr val="595959"/>
                </a:solidFill>
                <a:effectLst/>
                <a:latin typeface="Delicious"/>
                <a:ea typeface="Calibri" panose="020F0502020204030204" pitchFamily="34" charset="0"/>
                <a:cs typeface="Times New Roman" panose="02020603050405020304" pitchFamily="18" charset="0"/>
              </a:rPr>
              <a:t>     </a:t>
            </a:r>
          </a:p>
        </p:txBody>
      </p:sp>
      <p:cxnSp>
        <p:nvCxnSpPr>
          <p:cNvPr id="10" name="Connecteur droit avec flèche 9">
            <a:extLst>
              <a:ext uri="{FF2B5EF4-FFF2-40B4-BE49-F238E27FC236}">
                <a16:creationId xmlns:a16="http://schemas.microsoft.com/office/drawing/2014/main" id="{C29F64FB-F96B-47E2-8151-1AEE5FD6782C}"/>
              </a:ext>
            </a:extLst>
          </p:cNvPr>
          <p:cNvCxnSpPr>
            <a:cxnSpLocks/>
          </p:cNvCxnSpPr>
          <p:nvPr/>
        </p:nvCxnSpPr>
        <p:spPr>
          <a:xfrm>
            <a:off x="2564460" y="2639344"/>
            <a:ext cx="69824" cy="811720"/>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Zone de texte 50">
            <a:extLst>
              <a:ext uri="{FF2B5EF4-FFF2-40B4-BE49-F238E27FC236}">
                <a16:creationId xmlns:a16="http://schemas.microsoft.com/office/drawing/2014/main" id="{32D652D9-FA3E-454C-A249-4D57C9A8FA0B}"/>
              </a:ext>
            </a:extLst>
          </p:cNvPr>
          <p:cNvSpPr txBox="1">
            <a:spLocks noChangeArrowheads="1"/>
          </p:cNvSpPr>
          <p:nvPr/>
        </p:nvSpPr>
        <p:spPr bwMode="auto">
          <a:xfrm>
            <a:off x="2634284" y="6719234"/>
            <a:ext cx="3349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non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2000" b="1" i="0" u="none" strike="noStrike" cap="none" normalizeH="0" baseline="0">
              <a:ln>
                <a:noFill/>
              </a:ln>
              <a:solidFill>
                <a:srgbClr val="B0CC48"/>
              </a:solidFill>
              <a:effectLst/>
              <a:latin typeface="Delicious" panose="020B060402020202020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pic>
        <p:nvPicPr>
          <p:cNvPr id="13" name="Graphique 56" descr="Flèche : courbe dans le sens des aiguilles d’une montre contour">
            <a:extLst>
              <a:ext uri="{FF2B5EF4-FFF2-40B4-BE49-F238E27FC236}">
                <a16:creationId xmlns:a16="http://schemas.microsoft.com/office/drawing/2014/main" id="{CC7FED9A-6124-4F17-9E5C-71B7D3E28E2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0978741">
            <a:off x="5206034" y="14794211"/>
            <a:ext cx="594995" cy="594995"/>
          </a:xfrm>
          <a:prstGeom prst="rect">
            <a:avLst/>
          </a:prstGeom>
        </p:spPr>
      </p:pic>
      <p:sp>
        <p:nvSpPr>
          <p:cNvPr id="14" name="Zone de texte 2">
            <a:extLst>
              <a:ext uri="{FF2B5EF4-FFF2-40B4-BE49-F238E27FC236}">
                <a16:creationId xmlns:a16="http://schemas.microsoft.com/office/drawing/2014/main" id="{9214A037-D05F-4DAE-9D73-1508BB9B603F}"/>
              </a:ext>
            </a:extLst>
          </p:cNvPr>
          <p:cNvSpPr txBox="1">
            <a:spLocks noChangeArrowheads="1"/>
          </p:cNvSpPr>
          <p:nvPr/>
        </p:nvSpPr>
        <p:spPr bwMode="auto">
          <a:xfrm>
            <a:off x="1891614" y="1595039"/>
            <a:ext cx="1603064" cy="56250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fr-FR" altLang="fr-FR" b="1" i="0" u="none" strike="noStrike" cap="none" normalizeH="0" baseline="0" dirty="0">
                <a:ln>
                  <a:noFill/>
                </a:ln>
                <a:solidFill>
                  <a:schemeClr val="bg2">
                    <a:lumMod val="50000"/>
                  </a:schemeClr>
                </a:solidFill>
                <a:effectLst/>
                <a:latin typeface="Delicious" panose="020B0604020202020204" charset="0"/>
              </a:rPr>
              <a:t>COPIL 1 de Lancement – </a:t>
            </a:r>
            <a:r>
              <a:rPr kumimoji="0" lang="fr-FR" altLang="fr-FR" b="1" i="0" u="sng" strike="noStrike" cap="none" normalizeH="0" baseline="0" dirty="0">
                <a:ln>
                  <a:noFill/>
                </a:ln>
                <a:solidFill>
                  <a:schemeClr val="bg2">
                    <a:lumMod val="50000"/>
                  </a:schemeClr>
                </a:solidFill>
                <a:effectLst/>
                <a:latin typeface="Delicious" panose="020B0604020202020204" charset="0"/>
              </a:rPr>
              <a:t>5/6/23</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bg2">
                  <a:lumMod val="50000"/>
                </a:schemeClr>
              </a:solidFill>
              <a:effectLst/>
              <a:latin typeface="Arial" panose="020B0604020202020204" pitchFamily="34" charset="0"/>
            </a:endParaRPr>
          </a:p>
        </p:txBody>
      </p:sp>
      <p:sp>
        <p:nvSpPr>
          <p:cNvPr id="16" name="Zone de texte 2">
            <a:extLst>
              <a:ext uri="{FF2B5EF4-FFF2-40B4-BE49-F238E27FC236}">
                <a16:creationId xmlns:a16="http://schemas.microsoft.com/office/drawing/2014/main" id="{8435F30C-F37D-4C82-A3C8-B71A95C765CB}"/>
              </a:ext>
            </a:extLst>
          </p:cNvPr>
          <p:cNvSpPr txBox="1">
            <a:spLocks noChangeArrowheads="1"/>
          </p:cNvSpPr>
          <p:nvPr/>
        </p:nvSpPr>
        <p:spPr bwMode="auto">
          <a:xfrm>
            <a:off x="3767759" y="16144221"/>
            <a:ext cx="1476375" cy="352425"/>
          </a:xfrm>
          <a:prstGeom prst="rect">
            <a:avLst/>
          </a:prstGeom>
          <a:noFill/>
          <a:ln w="9525">
            <a:noFill/>
            <a:miter lim="800000"/>
            <a:headEnd/>
            <a:tailEnd/>
          </a:ln>
        </p:spPr>
        <p:txBody>
          <a:bodyPr rot="0" vert="horz" wrap="square" lIns="91440" tIns="45720" rIns="91440" bIns="45720" anchor="t" anchorCtr="0">
            <a:noAutofit/>
          </a:bodyPr>
          <a:lstStyle/>
          <a:p>
            <a:pPr algn="just">
              <a:lnSpc>
                <a:spcPct val="107000"/>
              </a:lnSpc>
              <a:spcAft>
                <a:spcPts val="800"/>
              </a:spcAft>
            </a:pPr>
            <a:r>
              <a:rPr lang="fr-FR" sz="1300">
                <a:solidFill>
                  <a:srgbClr val="595959"/>
                </a:solidFill>
                <a:effectLst/>
                <a:latin typeface="Delicious"/>
                <a:ea typeface="Calibri" panose="020F0502020204030204" pitchFamily="34" charset="0"/>
                <a:cs typeface="Times New Roman" panose="02020603050405020304" pitchFamily="18" charset="0"/>
              </a:rPr>
              <a:t> </a:t>
            </a:r>
          </a:p>
        </p:txBody>
      </p:sp>
      <p:sp>
        <p:nvSpPr>
          <p:cNvPr id="18" name="Text Box 4">
            <a:extLst>
              <a:ext uri="{FF2B5EF4-FFF2-40B4-BE49-F238E27FC236}">
                <a16:creationId xmlns:a16="http://schemas.microsoft.com/office/drawing/2014/main" id="{7C481B1B-AD90-4309-99F0-29D9F73D7E19}"/>
              </a:ext>
            </a:extLst>
          </p:cNvPr>
          <p:cNvSpPr txBox="1">
            <a:spLocks noChangeArrowheads="1"/>
          </p:cNvSpPr>
          <p:nvPr/>
        </p:nvSpPr>
        <p:spPr bwMode="auto">
          <a:xfrm>
            <a:off x="2061899" y="4630607"/>
            <a:ext cx="1560209" cy="318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r>
              <a:rPr lang="fr-FR" altLang="fr-FR" b="1" dirty="0">
                <a:solidFill>
                  <a:srgbClr val="B0CC48"/>
                </a:solidFill>
                <a:latin typeface="Delicious" panose="020B0604020202020204" charset="0"/>
              </a:rPr>
              <a:t>Etat des lieux</a:t>
            </a:r>
          </a:p>
          <a:p>
            <a:pPr eaLnBrk="0" fontAlgn="base" hangingPunct="0">
              <a:spcBef>
                <a:spcPct val="0"/>
              </a:spcBef>
              <a:spcAft>
                <a:spcPct val="0"/>
              </a:spcAft>
            </a:pPr>
            <a:r>
              <a:rPr lang="fr-FR" altLang="fr-FR" b="1" dirty="0">
                <a:solidFill>
                  <a:srgbClr val="B0CC48"/>
                </a:solidFill>
                <a:latin typeface="Delicious" panose="020B0604020202020204" charset="0"/>
              </a:rPr>
              <a:t>Cuisine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b="0" i="0" u="none" strike="noStrike" cap="none" normalizeH="0" baseline="0" dirty="0">
              <a:ln>
                <a:noFill/>
              </a:ln>
              <a:solidFill>
                <a:schemeClr val="tx1"/>
              </a:solidFill>
              <a:effectLst/>
              <a:latin typeface="Arial" panose="020B0604020202020204" pitchFamily="34" charset="0"/>
            </a:endParaRPr>
          </a:p>
        </p:txBody>
      </p:sp>
      <p:sp>
        <p:nvSpPr>
          <p:cNvPr id="19" name="Text Box 5">
            <a:extLst>
              <a:ext uri="{FF2B5EF4-FFF2-40B4-BE49-F238E27FC236}">
                <a16:creationId xmlns:a16="http://schemas.microsoft.com/office/drawing/2014/main" id="{6EB5422A-1F3A-4353-A91D-F58FA715C9E6}"/>
              </a:ext>
            </a:extLst>
          </p:cNvPr>
          <p:cNvSpPr txBox="1">
            <a:spLocks noChangeArrowheads="1"/>
          </p:cNvSpPr>
          <p:nvPr/>
        </p:nvSpPr>
        <p:spPr bwMode="auto">
          <a:xfrm>
            <a:off x="5980915" y="1393577"/>
            <a:ext cx="1945142" cy="637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r>
              <a:rPr lang="fr-FR" altLang="fr-FR" b="1" dirty="0">
                <a:solidFill>
                  <a:schemeClr val="bg2">
                    <a:lumMod val="50000"/>
                  </a:schemeClr>
                </a:solidFill>
                <a:latin typeface="Delicious" panose="020B0604020202020204" charset="0"/>
              </a:rPr>
              <a:t>COPIL 3:</a:t>
            </a:r>
          </a:p>
          <a:p>
            <a:pPr eaLnBrk="0" fontAlgn="base" hangingPunct="0">
              <a:spcBef>
                <a:spcPct val="0"/>
              </a:spcBef>
              <a:spcAft>
                <a:spcPct val="0"/>
              </a:spcAft>
            </a:pPr>
            <a:r>
              <a:rPr lang="fr-FR" altLang="fr-FR" b="1" dirty="0">
                <a:solidFill>
                  <a:schemeClr val="bg2">
                    <a:lumMod val="50000"/>
                  </a:schemeClr>
                </a:solidFill>
                <a:latin typeface="Delicious" panose="020B0604020202020204" charset="0"/>
              </a:rPr>
              <a:t>Restitution diagnostics - </a:t>
            </a:r>
            <a:r>
              <a:rPr lang="fr-FR" altLang="fr-FR" sz="1600" b="1" i="1" u="sng" dirty="0">
                <a:solidFill>
                  <a:schemeClr val="bg2">
                    <a:lumMod val="50000"/>
                  </a:schemeClr>
                </a:solidFill>
                <a:latin typeface="Delicious" panose="020B0604020202020204" charset="0"/>
              </a:rPr>
              <a:t>novembre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b="0" i="0" u="none" strike="noStrike" cap="none" normalizeH="0" baseline="0" dirty="0">
              <a:ln>
                <a:noFill/>
              </a:ln>
              <a:solidFill>
                <a:schemeClr val="bg2">
                  <a:lumMod val="50000"/>
                </a:schemeClr>
              </a:solidFill>
              <a:effectLst/>
              <a:latin typeface="Arial" panose="020B0604020202020204" pitchFamily="34" charset="0"/>
            </a:endParaRPr>
          </a:p>
        </p:txBody>
      </p:sp>
      <p:sp>
        <p:nvSpPr>
          <p:cNvPr id="20" name="Text Box 8">
            <a:extLst>
              <a:ext uri="{FF2B5EF4-FFF2-40B4-BE49-F238E27FC236}">
                <a16:creationId xmlns:a16="http://schemas.microsoft.com/office/drawing/2014/main" id="{B93C59B1-13E0-4E3E-A4CF-90E7E15CA8F1}"/>
              </a:ext>
            </a:extLst>
          </p:cNvPr>
          <p:cNvSpPr txBox="1">
            <a:spLocks noChangeArrowheads="1"/>
          </p:cNvSpPr>
          <p:nvPr/>
        </p:nvSpPr>
        <p:spPr bwMode="auto">
          <a:xfrm>
            <a:off x="8386418" y="1527886"/>
            <a:ext cx="1560209" cy="627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pPr>
            <a:r>
              <a:rPr lang="fr-FR" altLang="fr-FR" b="1" dirty="0">
                <a:solidFill>
                  <a:schemeClr val="bg2">
                    <a:lumMod val="50000"/>
                  </a:schemeClr>
                </a:solidFill>
                <a:latin typeface="Delicious" panose="020B0604020202020204" charset="0"/>
              </a:rPr>
              <a:t>COPIL 4: Restitution finale</a:t>
            </a:r>
          </a:p>
          <a:p>
            <a:pPr marL="0" marR="0" lvl="0" indent="0" defTabSz="914400" rtl="0" eaLnBrk="0" fontAlgn="base" latinLnBrk="0" hangingPunct="0">
              <a:lnSpc>
                <a:spcPct val="100000"/>
              </a:lnSpc>
              <a:spcBef>
                <a:spcPct val="0"/>
              </a:spcBef>
              <a:spcAft>
                <a:spcPct val="0"/>
              </a:spcAft>
              <a:buClrTx/>
              <a:buSzTx/>
              <a:buFontTx/>
              <a:buNone/>
              <a:tabLst/>
            </a:pPr>
            <a:endParaRPr kumimoji="0" lang="fr-FR" altLang="fr-FR" b="0" i="0" u="none" strike="noStrike" cap="none" normalizeH="0" baseline="0" dirty="0">
              <a:ln>
                <a:noFill/>
              </a:ln>
              <a:solidFill>
                <a:schemeClr val="bg2">
                  <a:lumMod val="50000"/>
                </a:schemeClr>
              </a:solidFill>
              <a:effectLst/>
              <a:latin typeface="Arial" panose="020B0604020202020204" pitchFamily="34" charset="0"/>
            </a:endParaRPr>
          </a:p>
        </p:txBody>
      </p:sp>
      <p:sp>
        <p:nvSpPr>
          <p:cNvPr id="21" name="Text Box 6">
            <a:extLst>
              <a:ext uri="{FF2B5EF4-FFF2-40B4-BE49-F238E27FC236}">
                <a16:creationId xmlns:a16="http://schemas.microsoft.com/office/drawing/2014/main" id="{006037BB-16D5-4956-B845-3C1A3462604F}"/>
              </a:ext>
            </a:extLst>
          </p:cNvPr>
          <p:cNvSpPr txBox="1">
            <a:spLocks noChangeArrowheads="1"/>
          </p:cNvSpPr>
          <p:nvPr/>
        </p:nvSpPr>
        <p:spPr bwMode="auto">
          <a:xfrm>
            <a:off x="5267291" y="4936480"/>
            <a:ext cx="1512409"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rtl="0" eaLnBrk="0" fontAlgn="base" latinLnBrk="0" hangingPunct="0">
              <a:lnSpc>
                <a:spcPct val="100000"/>
              </a:lnSpc>
              <a:spcBef>
                <a:spcPct val="0"/>
              </a:spcBef>
              <a:spcAft>
                <a:spcPct val="0"/>
              </a:spcAft>
              <a:buClrTx/>
              <a:buSzTx/>
              <a:buFontTx/>
              <a:buNone/>
              <a:tabLst/>
            </a:pPr>
            <a:r>
              <a:rPr lang="fr-FR" altLang="fr-FR" sz="1400" b="1" dirty="0">
                <a:solidFill>
                  <a:srgbClr val="7030A0"/>
                </a:solidFill>
                <a:latin typeface="Delicious" panose="020B0604020202020204" charset="0"/>
              </a:rPr>
              <a:t>Formation Eco-délégués – </a:t>
            </a:r>
            <a:r>
              <a:rPr lang="fr-FR" altLang="fr-FR" sz="1400" b="1" u="sng" dirty="0">
                <a:solidFill>
                  <a:srgbClr val="7030A0"/>
                </a:solidFill>
                <a:latin typeface="Delicious" panose="020B0604020202020204" charset="0"/>
              </a:rPr>
              <a:t>9/11</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400" b="0" i="0" u="none" strike="noStrike" cap="none" normalizeH="0" baseline="0" dirty="0">
              <a:ln>
                <a:noFill/>
              </a:ln>
              <a:solidFill>
                <a:schemeClr val="tx1"/>
              </a:solidFill>
              <a:effectLst/>
              <a:latin typeface="Arial" panose="020B0604020202020204" pitchFamily="34" charset="0"/>
            </a:endParaRPr>
          </a:p>
        </p:txBody>
      </p:sp>
      <p:cxnSp>
        <p:nvCxnSpPr>
          <p:cNvPr id="23" name="Connecteur droit avec flèche 22">
            <a:extLst>
              <a:ext uri="{FF2B5EF4-FFF2-40B4-BE49-F238E27FC236}">
                <a16:creationId xmlns:a16="http://schemas.microsoft.com/office/drawing/2014/main" id="{23BC97CA-7780-404F-8A2F-33F4863B27E2}"/>
              </a:ext>
            </a:extLst>
          </p:cNvPr>
          <p:cNvCxnSpPr/>
          <p:nvPr/>
        </p:nvCxnSpPr>
        <p:spPr>
          <a:xfrm>
            <a:off x="3607739" y="15064721"/>
            <a:ext cx="38100" cy="390525"/>
          </a:xfrm>
          <a:prstGeom prst="straightConnector1">
            <a:avLst/>
          </a:prstGeom>
          <a:ln>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necteur droit avec flèche 23">
            <a:extLst>
              <a:ext uri="{FF2B5EF4-FFF2-40B4-BE49-F238E27FC236}">
                <a16:creationId xmlns:a16="http://schemas.microsoft.com/office/drawing/2014/main" id="{1C840462-CF2B-484D-8091-2CB22659E013}"/>
              </a:ext>
            </a:extLst>
          </p:cNvPr>
          <p:cNvCxnSpPr/>
          <p:nvPr/>
        </p:nvCxnSpPr>
        <p:spPr>
          <a:xfrm flipV="1">
            <a:off x="3986834" y="15857836"/>
            <a:ext cx="66675" cy="209550"/>
          </a:xfrm>
          <a:prstGeom prst="straightConnector1">
            <a:avLst/>
          </a:prstGeom>
          <a:ln>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37E7FD48-E861-4599-93DA-0BF71B4286AD}"/>
              </a:ext>
            </a:extLst>
          </p:cNvPr>
          <p:cNvCxnSpPr/>
          <p:nvPr/>
        </p:nvCxnSpPr>
        <p:spPr>
          <a:xfrm>
            <a:off x="5547029" y="15203151"/>
            <a:ext cx="210820" cy="205740"/>
          </a:xfrm>
          <a:prstGeom prst="straightConnector1">
            <a:avLst/>
          </a:prstGeom>
          <a:ln>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0B29B799-B0C2-4B17-B88B-6DCEBFC03B56}"/>
              </a:ext>
            </a:extLst>
          </p:cNvPr>
          <p:cNvCxnSpPr/>
          <p:nvPr/>
        </p:nvCxnSpPr>
        <p:spPr>
          <a:xfrm>
            <a:off x="7206284" y="15203786"/>
            <a:ext cx="274320" cy="180975"/>
          </a:xfrm>
          <a:prstGeom prst="straightConnector1">
            <a:avLst/>
          </a:prstGeom>
          <a:ln>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025D150D-EDC9-4C7D-AA45-384892CB51B4}"/>
              </a:ext>
            </a:extLst>
          </p:cNvPr>
          <p:cNvCxnSpPr/>
          <p:nvPr/>
        </p:nvCxnSpPr>
        <p:spPr>
          <a:xfrm>
            <a:off x="8390559" y="15156161"/>
            <a:ext cx="102870" cy="253365"/>
          </a:xfrm>
          <a:prstGeom prst="straightConnector1">
            <a:avLst/>
          </a:prstGeom>
          <a:ln>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133A98B8-D749-4932-906A-E9D5C11C1583}"/>
              </a:ext>
            </a:extLst>
          </p:cNvPr>
          <p:cNvCxnSpPr/>
          <p:nvPr/>
        </p:nvCxnSpPr>
        <p:spPr>
          <a:xfrm flipH="1">
            <a:off x="9572929" y="15159336"/>
            <a:ext cx="85725" cy="337820"/>
          </a:xfrm>
          <a:prstGeom prst="straightConnector1">
            <a:avLst/>
          </a:prstGeom>
          <a:ln>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a:extLst>
              <a:ext uri="{FF2B5EF4-FFF2-40B4-BE49-F238E27FC236}">
                <a16:creationId xmlns:a16="http://schemas.microsoft.com/office/drawing/2014/main" id="{AEDEC507-5D6B-451A-8504-EA3E9604BB74}"/>
              </a:ext>
            </a:extLst>
          </p:cNvPr>
          <p:cNvCxnSpPr/>
          <p:nvPr/>
        </p:nvCxnSpPr>
        <p:spPr>
          <a:xfrm flipV="1">
            <a:off x="4841544" y="15805131"/>
            <a:ext cx="314325" cy="333375"/>
          </a:xfrm>
          <a:prstGeom prst="straightConnector1">
            <a:avLst/>
          </a:prstGeom>
          <a:ln>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cteur droit avec flèche 29">
            <a:extLst>
              <a:ext uri="{FF2B5EF4-FFF2-40B4-BE49-F238E27FC236}">
                <a16:creationId xmlns:a16="http://schemas.microsoft.com/office/drawing/2014/main" id="{F1383DCE-2232-4B50-AA8F-A62E7EEDC397}"/>
              </a:ext>
            </a:extLst>
          </p:cNvPr>
          <p:cNvCxnSpPr/>
          <p:nvPr/>
        </p:nvCxnSpPr>
        <p:spPr>
          <a:xfrm flipV="1">
            <a:off x="5823889" y="15857836"/>
            <a:ext cx="19050" cy="276225"/>
          </a:xfrm>
          <a:prstGeom prst="straightConnector1">
            <a:avLst/>
          </a:prstGeom>
          <a:ln>
            <a:solidFill>
              <a:schemeClr val="accent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a:extLst>
              <a:ext uri="{FF2B5EF4-FFF2-40B4-BE49-F238E27FC236}">
                <a16:creationId xmlns:a16="http://schemas.microsoft.com/office/drawing/2014/main" id="{99BE4FCF-6352-47C2-B660-F8D960B6867E}"/>
              </a:ext>
            </a:extLst>
          </p:cNvPr>
          <p:cNvCxnSpPr/>
          <p:nvPr/>
        </p:nvCxnSpPr>
        <p:spPr>
          <a:xfrm flipV="1">
            <a:off x="8968409" y="15886411"/>
            <a:ext cx="144145" cy="158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Text Box 7">
            <a:extLst>
              <a:ext uri="{FF2B5EF4-FFF2-40B4-BE49-F238E27FC236}">
                <a16:creationId xmlns:a16="http://schemas.microsoft.com/office/drawing/2014/main" id="{7D4615A5-7DA1-4C87-87EA-FD53E48EDF53}"/>
              </a:ext>
            </a:extLst>
          </p:cNvPr>
          <p:cNvSpPr txBox="1">
            <a:spLocks noChangeArrowheads="1"/>
          </p:cNvSpPr>
          <p:nvPr/>
        </p:nvSpPr>
        <p:spPr bwMode="auto">
          <a:xfrm>
            <a:off x="6853797" y="4360527"/>
            <a:ext cx="247239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b="1" i="0" u="none" strike="noStrike" cap="none" normalizeH="0" baseline="0" dirty="0">
                <a:ln>
                  <a:noFill/>
                </a:ln>
                <a:solidFill>
                  <a:srgbClr val="B0CC48"/>
                </a:solidFill>
                <a:effectLst/>
                <a:latin typeface="Delicious" panose="020B0604020202020204" charset="0"/>
              </a:rPr>
              <a:t>SUIVI</a:t>
            </a:r>
          </a:p>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b="1" i="0" u="none" strike="noStrike" cap="none" normalizeH="0" baseline="0" dirty="0">
                <a:ln>
                  <a:noFill/>
                </a:ln>
                <a:solidFill>
                  <a:srgbClr val="B0CC48"/>
                </a:solidFill>
                <a:effectLst/>
                <a:latin typeface="Delicious" panose="020B0604020202020204" charset="0"/>
              </a:rPr>
              <a:t>Groupe de travail menu – </a:t>
            </a:r>
            <a:r>
              <a:rPr kumimoji="0" lang="fr-FR" altLang="fr-FR" sz="1400" b="1" i="1" u="sng" strike="noStrike" cap="none" normalizeH="0" baseline="0" dirty="0" err="1">
                <a:ln>
                  <a:noFill/>
                </a:ln>
                <a:solidFill>
                  <a:srgbClr val="B0CC48"/>
                </a:solidFill>
                <a:effectLst/>
                <a:latin typeface="Delicious" panose="020B0604020202020204" charset="0"/>
              </a:rPr>
              <a:t>nov</a:t>
            </a:r>
            <a:r>
              <a:rPr kumimoji="0" lang="fr-FR" altLang="fr-FR" sz="1400" b="1" i="1" u="sng" strike="noStrike" cap="none" normalizeH="0" baseline="0" dirty="0">
                <a:ln>
                  <a:noFill/>
                </a:ln>
                <a:solidFill>
                  <a:srgbClr val="B0CC48"/>
                </a:solidFill>
                <a:effectLst/>
                <a:latin typeface="Delicious" panose="020B0604020202020204" charset="0"/>
              </a:rPr>
              <a:t> puis janvier </a:t>
            </a:r>
          </a:p>
          <a:p>
            <a:pPr marL="0" marR="0" lvl="0" indent="0" defTabSz="914400" rtl="0" eaLnBrk="0" fontAlgn="base" latinLnBrk="0" hangingPunct="0">
              <a:lnSpc>
                <a:spcPct val="100000"/>
              </a:lnSpc>
              <a:spcBef>
                <a:spcPct val="0"/>
              </a:spcBef>
              <a:spcAft>
                <a:spcPct val="0"/>
              </a:spcAft>
              <a:buClrTx/>
              <a:buSzTx/>
              <a:buFontTx/>
              <a:buNone/>
              <a:tabLst/>
            </a:pPr>
            <a:r>
              <a:rPr lang="fr-FR" altLang="fr-FR" sz="1400" b="1" dirty="0">
                <a:solidFill>
                  <a:srgbClr val="7030A0"/>
                </a:solidFill>
                <a:latin typeface="Delicious" panose="020B0604020202020204" charset="0"/>
              </a:rPr>
              <a:t>Valorisation radio /interventions classes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b="0" i="0" u="none" strike="noStrike" cap="none" normalizeH="0" baseline="0" dirty="0">
              <a:ln>
                <a:noFill/>
              </a:ln>
              <a:solidFill>
                <a:schemeClr val="tx1"/>
              </a:solidFill>
              <a:effectLst/>
              <a:latin typeface="Arial" panose="020B0604020202020204" pitchFamily="34" charset="0"/>
            </a:endParaRPr>
          </a:p>
        </p:txBody>
      </p:sp>
      <p:sp>
        <p:nvSpPr>
          <p:cNvPr id="33" name="Accolade fermante 32">
            <a:extLst>
              <a:ext uri="{FF2B5EF4-FFF2-40B4-BE49-F238E27FC236}">
                <a16:creationId xmlns:a16="http://schemas.microsoft.com/office/drawing/2014/main" id="{319345C8-FF1C-4BD3-92B6-65B6FA93ECF0}"/>
              </a:ext>
            </a:extLst>
          </p:cNvPr>
          <p:cNvSpPr/>
          <p:nvPr/>
        </p:nvSpPr>
        <p:spPr>
          <a:xfrm rot="5400000">
            <a:off x="7205014" y="15548591"/>
            <a:ext cx="138430" cy="765810"/>
          </a:xfrm>
          <a:prstGeom prst="rightBrace">
            <a:avLst>
              <a:gd name="adj1" fmla="val 152315"/>
              <a:gd name="adj2" fmla="val 50000"/>
            </a:avLst>
          </a:prstGeom>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35" name="Rectangle 28">
            <a:extLst>
              <a:ext uri="{FF2B5EF4-FFF2-40B4-BE49-F238E27FC236}">
                <a16:creationId xmlns:a16="http://schemas.microsoft.com/office/drawing/2014/main" id="{8E15322E-0503-4975-8FB3-110BB2E5683F}"/>
              </a:ext>
            </a:extLst>
          </p:cNvPr>
          <p:cNvSpPr>
            <a:spLocks noChangeArrowheads="1"/>
          </p:cNvSpPr>
          <p:nvPr/>
        </p:nvSpPr>
        <p:spPr bwMode="auto">
          <a:xfrm>
            <a:off x="2634284" y="655572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36" name="Rectangle 31">
            <a:extLst>
              <a:ext uri="{FF2B5EF4-FFF2-40B4-BE49-F238E27FC236}">
                <a16:creationId xmlns:a16="http://schemas.microsoft.com/office/drawing/2014/main" id="{EC833D9C-472F-4554-83B8-D59E1BBEDC93}"/>
              </a:ext>
            </a:extLst>
          </p:cNvPr>
          <p:cNvSpPr>
            <a:spLocks noChangeArrowheads="1"/>
          </p:cNvSpPr>
          <p:nvPr/>
        </p:nvSpPr>
        <p:spPr bwMode="auto">
          <a:xfrm>
            <a:off x="2634284" y="701292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37" name="Rectangle 36">
            <a:extLst>
              <a:ext uri="{FF2B5EF4-FFF2-40B4-BE49-F238E27FC236}">
                <a16:creationId xmlns:a16="http://schemas.microsoft.com/office/drawing/2014/main" id="{0A64E925-A4BF-420B-8F37-028CAF200A72}"/>
              </a:ext>
            </a:extLst>
          </p:cNvPr>
          <p:cNvSpPr>
            <a:spLocks noChangeArrowheads="1"/>
          </p:cNvSpPr>
          <p:nvPr/>
        </p:nvSpPr>
        <p:spPr bwMode="auto">
          <a:xfrm>
            <a:off x="2634284" y="701292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38" name="Rectangle 38">
            <a:extLst>
              <a:ext uri="{FF2B5EF4-FFF2-40B4-BE49-F238E27FC236}">
                <a16:creationId xmlns:a16="http://schemas.microsoft.com/office/drawing/2014/main" id="{ADCCC325-B0CB-4160-998E-EDB9EBE2B906}"/>
              </a:ext>
            </a:extLst>
          </p:cNvPr>
          <p:cNvSpPr>
            <a:spLocks noChangeArrowheads="1"/>
          </p:cNvSpPr>
          <p:nvPr/>
        </p:nvSpPr>
        <p:spPr bwMode="auto">
          <a:xfrm>
            <a:off x="2634284" y="747012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fr-FR" altLang="fr-FR" sz="1800" b="0" i="0" u="none" strike="noStrike" cap="none" normalizeH="0" baseline="0">
                <a:ln>
                  <a:noFill/>
                </a:ln>
                <a:solidFill>
                  <a:schemeClr val="tx1"/>
                </a:solidFill>
                <a:effectLst/>
                <a:latin typeface="Arial" panose="020B0604020202020204" pitchFamily="34" charset="0"/>
              </a:rPr>
            </a:br>
            <a:endParaRPr kumimoji="0" lang="fr-FR" altLang="fr-FR" sz="18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39" name="Rectangle 45">
            <a:extLst>
              <a:ext uri="{FF2B5EF4-FFF2-40B4-BE49-F238E27FC236}">
                <a16:creationId xmlns:a16="http://schemas.microsoft.com/office/drawing/2014/main" id="{9BF2D444-156D-46A7-AC43-57F1B442E36D}"/>
              </a:ext>
            </a:extLst>
          </p:cNvPr>
          <p:cNvSpPr>
            <a:spLocks noChangeArrowheads="1"/>
          </p:cNvSpPr>
          <p:nvPr/>
        </p:nvSpPr>
        <p:spPr bwMode="auto">
          <a:xfrm>
            <a:off x="2634284" y="7927321"/>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a:ln>
                <a:noFill/>
              </a:ln>
              <a:solidFill>
                <a:schemeClr val="tx1"/>
              </a:solidFill>
              <a:effectLst/>
              <a:latin typeface="Arial" panose="020B0604020202020204" pitchFamily="34" charset="0"/>
            </a:endParaRPr>
          </a:p>
        </p:txBody>
      </p:sp>
      <p:sp>
        <p:nvSpPr>
          <p:cNvPr id="53" name="Accolade fermante 52">
            <a:extLst>
              <a:ext uri="{FF2B5EF4-FFF2-40B4-BE49-F238E27FC236}">
                <a16:creationId xmlns:a16="http://schemas.microsoft.com/office/drawing/2014/main" id="{56BC8D38-AB04-49F4-ACA9-795BE3BB2078}"/>
              </a:ext>
            </a:extLst>
          </p:cNvPr>
          <p:cNvSpPr/>
          <p:nvPr/>
        </p:nvSpPr>
        <p:spPr>
          <a:xfrm rot="5400000">
            <a:off x="7171666" y="2993381"/>
            <a:ext cx="161946" cy="2481579"/>
          </a:xfrm>
          <a:prstGeom prst="rightBrace">
            <a:avLst>
              <a:gd name="adj1" fmla="val 152315"/>
              <a:gd name="adj2" fmla="val 50000"/>
            </a:avLst>
          </a:prstGeom>
          <a:ln w="28575"/>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cxnSp>
        <p:nvCxnSpPr>
          <p:cNvPr id="61" name="Connecteur droit avec flèche 60">
            <a:extLst>
              <a:ext uri="{FF2B5EF4-FFF2-40B4-BE49-F238E27FC236}">
                <a16:creationId xmlns:a16="http://schemas.microsoft.com/office/drawing/2014/main" id="{A7F3F885-99EC-4246-98B4-ABE584399B9E}"/>
              </a:ext>
            </a:extLst>
          </p:cNvPr>
          <p:cNvCxnSpPr>
            <a:cxnSpLocks/>
          </p:cNvCxnSpPr>
          <p:nvPr/>
        </p:nvCxnSpPr>
        <p:spPr>
          <a:xfrm flipV="1">
            <a:off x="5832537" y="4088753"/>
            <a:ext cx="0" cy="860375"/>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a:extLst>
              <a:ext uri="{FF2B5EF4-FFF2-40B4-BE49-F238E27FC236}">
                <a16:creationId xmlns:a16="http://schemas.microsoft.com/office/drawing/2014/main" id="{F9BDF0BB-44FF-4A6E-A08E-6343DA9870E5}"/>
              </a:ext>
            </a:extLst>
          </p:cNvPr>
          <p:cNvCxnSpPr>
            <a:cxnSpLocks/>
          </p:cNvCxnSpPr>
          <p:nvPr/>
        </p:nvCxnSpPr>
        <p:spPr>
          <a:xfrm flipV="1">
            <a:off x="3054538" y="4153198"/>
            <a:ext cx="116921" cy="47311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6" name="Connecteur droit avec flèche 5">
            <a:extLst>
              <a:ext uri="{FF2B5EF4-FFF2-40B4-BE49-F238E27FC236}">
                <a16:creationId xmlns:a16="http://schemas.microsoft.com/office/drawing/2014/main" id="{86356112-E660-B7B0-C68D-B811057B5A21}"/>
              </a:ext>
            </a:extLst>
          </p:cNvPr>
          <p:cNvCxnSpPr>
            <a:cxnSpLocks/>
          </p:cNvCxnSpPr>
          <p:nvPr/>
        </p:nvCxnSpPr>
        <p:spPr>
          <a:xfrm flipH="1">
            <a:off x="6023496" y="2523109"/>
            <a:ext cx="338805" cy="940173"/>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a:extLst>
              <a:ext uri="{FF2B5EF4-FFF2-40B4-BE49-F238E27FC236}">
                <a16:creationId xmlns:a16="http://schemas.microsoft.com/office/drawing/2014/main" id="{2DE9A17C-7085-482C-F7F1-DE973DC74FA1}"/>
              </a:ext>
            </a:extLst>
          </p:cNvPr>
          <p:cNvCxnSpPr>
            <a:cxnSpLocks/>
          </p:cNvCxnSpPr>
          <p:nvPr/>
        </p:nvCxnSpPr>
        <p:spPr>
          <a:xfrm flipH="1">
            <a:off x="9058565" y="2419267"/>
            <a:ext cx="93235" cy="1024893"/>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Text Box 4">
            <a:extLst>
              <a:ext uri="{FF2B5EF4-FFF2-40B4-BE49-F238E27FC236}">
                <a16:creationId xmlns:a16="http://schemas.microsoft.com/office/drawing/2014/main" id="{9F301563-8F01-AE64-4F2A-B96DB68F27CD}"/>
              </a:ext>
            </a:extLst>
          </p:cNvPr>
          <p:cNvSpPr txBox="1">
            <a:spLocks noChangeArrowheads="1"/>
          </p:cNvSpPr>
          <p:nvPr/>
        </p:nvSpPr>
        <p:spPr bwMode="auto">
          <a:xfrm>
            <a:off x="4836913" y="4559222"/>
            <a:ext cx="1560209" cy="318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lang="fr-FR" altLang="fr-FR" b="1" dirty="0">
                <a:solidFill>
                  <a:srgbClr val="B0CC48"/>
                </a:solidFill>
                <a:latin typeface="Delicious" panose="020B0604020202020204" charset="0"/>
              </a:rPr>
              <a:t>Diag</a:t>
            </a:r>
            <a:r>
              <a:rPr kumimoji="0" lang="fr-FR" altLang="fr-FR" b="1" i="0" u="none" strike="noStrike" cap="none" normalizeH="0" baseline="0" dirty="0">
                <a:ln>
                  <a:noFill/>
                </a:ln>
                <a:solidFill>
                  <a:srgbClr val="CFE090"/>
                </a:solidFill>
                <a:effectLst/>
                <a:latin typeface="Delicious" panose="020B0604020202020204" charset="0"/>
              </a:rPr>
              <a:t> </a:t>
            </a:r>
            <a:r>
              <a:rPr lang="fr-FR" altLang="fr-FR" b="1" dirty="0">
                <a:solidFill>
                  <a:srgbClr val="B0CC48"/>
                </a:solidFill>
                <a:latin typeface="Delicious" panose="020B0604020202020204" charset="0"/>
              </a:rPr>
              <a:t>GA</a:t>
            </a:r>
          </a:p>
        </p:txBody>
      </p:sp>
      <p:cxnSp>
        <p:nvCxnSpPr>
          <p:cNvPr id="12" name="Connecteur droit avec flèche 11">
            <a:extLst>
              <a:ext uri="{FF2B5EF4-FFF2-40B4-BE49-F238E27FC236}">
                <a16:creationId xmlns:a16="http://schemas.microsoft.com/office/drawing/2014/main" id="{F1C5C47E-9A0D-CEBD-EA7B-592857147088}"/>
              </a:ext>
            </a:extLst>
          </p:cNvPr>
          <p:cNvCxnSpPr>
            <a:cxnSpLocks/>
          </p:cNvCxnSpPr>
          <p:nvPr/>
        </p:nvCxnSpPr>
        <p:spPr>
          <a:xfrm flipV="1">
            <a:off x="5381888" y="4103498"/>
            <a:ext cx="0" cy="50121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ZoneTexte 33">
            <a:extLst>
              <a:ext uri="{FF2B5EF4-FFF2-40B4-BE49-F238E27FC236}">
                <a16:creationId xmlns:a16="http://schemas.microsoft.com/office/drawing/2014/main" id="{5F638BA0-45FA-BC16-8B56-C5776A911A65}"/>
              </a:ext>
            </a:extLst>
          </p:cNvPr>
          <p:cNvSpPr txBox="1"/>
          <p:nvPr/>
        </p:nvSpPr>
        <p:spPr>
          <a:xfrm>
            <a:off x="3724858" y="1404411"/>
            <a:ext cx="1945142" cy="1200329"/>
          </a:xfrm>
          <a:prstGeom prst="rect">
            <a:avLst/>
          </a:prstGeom>
          <a:noFill/>
        </p:spPr>
        <p:txBody>
          <a:bodyPr wrap="square">
            <a:spAutoFit/>
          </a:bodyPr>
          <a:lstStyle/>
          <a:p>
            <a:r>
              <a:rPr lang="fr-FR" altLang="fr-FR" b="1" dirty="0">
                <a:solidFill>
                  <a:schemeClr val="bg2">
                    <a:lumMod val="50000"/>
                  </a:schemeClr>
                </a:solidFill>
                <a:latin typeface="Delicious" panose="020B0604020202020204" charset="0"/>
              </a:rPr>
              <a:t>COPIL 2 visite ferme et présentation de l’offre – </a:t>
            </a:r>
            <a:r>
              <a:rPr lang="fr-FR" altLang="fr-FR" b="1" u="sng" dirty="0">
                <a:solidFill>
                  <a:schemeClr val="bg2">
                    <a:lumMod val="50000"/>
                  </a:schemeClr>
                </a:solidFill>
                <a:latin typeface="Delicious" panose="020B0604020202020204" charset="0"/>
              </a:rPr>
              <a:t>13/10/2023</a:t>
            </a:r>
            <a:r>
              <a:rPr lang="fr-FR" altLang="fr-FR" b="1" dirty="0">
                <a:solidFill>
                  <a:schemeClr val="bg2">
                    <a:lumMod val="50000"/>
                  </a:schemeClr>
                </a:solidFill>
                <a:latin typeface="Delicious" panose="020B0604020202020204" charset="0"/>
              </a:rPr>
              <a:t> </a:t>
            </a:r>
            <a:endParaRPr lang="fr-FR" b="1" dirty="0">
              <a:solidFill>
                <a:schemeClr val="bg2">
                  <a:lumMod val="50000"/>
                </a:schemeClr>
              </a:solidFill>
              <a:latin typeface="Delicious" panose="020B0604020202020204" charset="0"/>
            </a:endParaRPr>
          </a:p>
        </p:txBody>
      </p:sp>
      <p:cxnSp>
        <p:nvCxnSpPr>
          <p:cNvPr id="40" name="Connecteur droit avec flèche 39">
            <a:extLst>
              <a:ext uri="{FF2B5EF4-FFF2-40B4-BE49-F238E27FC236}">
                <a16:creationId xmlns:a16="http://schemas.microsoft.com/office/drawing/2014/main" id="{C19931DF-A822-69F2-2B56-C44519EE9599}"/>
              </a:ext>
            </a:extLst>
          </p:cNvPr>
          <p:cNvCxnSpPr>
            <a:cxnSpLocks/>
          </p:cNvCxnSpPr>
          <p:nvPr/>
        </p:nvCxnSpPr>
        <p:spPr>
          <a:xfrm>
            <a:off x="4841544" y="2670782"/>
            <a:ext cx="0" cy="728560"/>
          </a:xfrm>
          <a:prstGeom prst="straightConnector1">
            <a:avLst/>
          </a:prstGeom>
          <a:ln w="28575">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2" name="ZoneTexte 31">
            <a:extLst>
              <a:ext uri="{FF2B5EF4-FFF2-40B4-BE49-F238E27FC236}">
                <a16:creationId xmlns:a16="http://schemas.microsoft.com/office/drawing/2014/main" id="{562356D6-D496-DBBB-C7A7-BD425F217F80}"/>
              </a:ext>
            </a:extLst>
          </p:cNvPr>
          <p:cNvSpPr txBox="1"/>
          <p:nvPr/>
        </p:nvSpPr>
        <p:spPr>
          <a:xfrm>
            <a:off x="3064020" y="5156034"/>
            <a:ext cx="2623782" cy="923330"/>
          </a:xfrm>
          <a:prstGeom prst="rect">
            <a:avLst/>
          </a:prstGeom>
          <a:noFill/>
        </p:spPr>
        <p:txBody>
          <a:bodyPr wrap="square">
            <a:spAutoFit/>
          </a:bodyPr>
          <a:lstStyle/>
          <a:p>
            <a:r>
              <a:rPr lang="fr-FR" altLang="fr-FR" b="1" dirty="0">
                <a:solidFill>
                  <a:srgbClr val="B0CC48"/>
                </a:solidFill>
                <a:latin typeface="Delicious" panose="020B0604020202020204" charset="0"/>
              </a:rPr>
              <a:t>Groupe de travail  </a:t>
            </a:r>
          </a:p>
          <a:p>
            <a:r>
              <a:rPr lang="fr-FR" altLang="fr-FR" b="1" dirty="0">
                <a:solidFill>
                  <a:srgbClr val="B0CC48"/>
                </a:solidFill>
                <a:latin typeface="Delicious" panose="020B0604020202020204" charset="0"/>
              </a:rPr>
              <a:t>marché public – </a:t>
            </a:r>
            <a:r>
              <a:rPr lang="fr-FR" altLang="fr-FR" b="1" u="sng" dirty="0">
                <a:solidFill>
                  <a:srgbClr val="B0CC48"/>
                </a:solidFill>
                <a:latin typeface="Delicious" panose="020B0604020202020204" charset="0"/>
              </a:rPr>
              <a:t>02/10/2023</a:t>
            </a:r>
            <a:endParaRPr lang="fr-FR" u="sng" dirty="0"/>
          </a:p>
        </p:txBody>
      </p:sp>
      <p:cxnSp>
        <p:nvCxnSpPr>
          <p:cNvPr id="41" name="Connecteur droit avec flèche 40">
            <a:extLst>
              <a:ext uri="{FF2B5EF4-FFF2-40B4-BE49-F238E27FC236}">
                <a16:creationId xmlns:a16="http://schemas.microsoft.com/office/drawing/2014/main" id="{027AC18B-E9FF-521C-FB20-053CB262ECFA}"/>
              </a:ext>
            </a:extLst>
          </p:cNvPr>
          <p:cNvCxnSpPr>
            <a:cxnSpLocks/>
          </p:cNvCxnSpPr>
          <p:nvPr/>
        </p:nvCxnSpPr>
        <p:spPr>
          <a:xfrm flipV="1">
            <a:off x="4164098" y="4165620"/>
            <a:ext cx="766590" cy="94330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44" name="Text Box 7">
            <a:extLst>
              <a:ext uri="{FF2B5EF4-FFF2-40B4-BE49-F238E27FC236}">
                <a16:creationId xmlns:a16="http://schemas.microsoft.com/office/drawing/2014/main" id="{3921700A-B2C0-44F6-346E-2FCA2C65B2A9}"/>
              </a:ext>
            </a:extLst>
          </p:cNvPr>
          <p:cNvSpPr txBox="1">
            <a:spLocks noChangeArrowheads="1"/>
          </p:cNvSpPr>
          <p:nvPr/>
        </p:nvSpPr>
        <p:spPr bwMode="auto">
          <a:xfrm>
            <a:off x="5811333" y="5867278"/>
            <a:ext cx="2041191"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fr-FR" altLang="fr-FR" b="1" i="0" u="none" strike="noStrike" cap="none" normalizeH="0" baseline="0" dirty="0">
                <a:ln>
                  <a:noFill/>
                </a:ln>
                <a:solidFill>
                  <a:srgbClr val="B0CC48"/>
                </a:solidFill>
                <a:effectLst/>
                <a:latin typeface="Delicious" panose="020B0604020202020204" charset="0"/>
              </a:rPr>
              <a:t>Formation cuisine </a:t>
            </a:r>
            <a:r>
              <a:rPr kumimoji="0" lang="fr-FR" altLang="fr-FR" b="1" i="0" u="sng" strike="noStrike" cap="none" normalizeH="0" baseline="0" dirty="0">
                <a:ln>
                  <a:noFill/>
                </a:ln>
                <a:solidFill>
                  <a:srgbClr val="B0CC48"/>
                </a:solidFill>
                <a:effectLst/>
                <a:latin typeface="Delicious" panose="020B0604020202020204" charset="0"/>
              </a:rPr>
              <a:t>13/12 et 17/01</a:t>
            </a:r>
            <a:endParaRPr kumimoji="0" lang="fr-FR" altLang="fr-FR" b="1" i="0" u="sng" strike="noStrike" cap="none" normalizeH="0" baseline="0" dirty="0">
              <a:ln>
                <a:noFill/>
              </a:ln>
              <a:solidFill>
                <a:srgbClr val="F1A60F"/>
              </a:solidFill>
              <a:effectLst/>
              <a:latin typeface="Delicious" panose="020B060402020202020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b="0" i="0" u="none" strike="noStrike" cap="none" normalizeH="0" baseline="0" dirty="0">
              <a:ln>
                <a:noFill/>
              </a:ln>
              <a:solidFill>
                <a:schemeClr val="tx1"/>
              </a:solidFill>
              <a:effectLst/>
              <a:latin typeface="Arial" panose="020B0604020202020204" pitchFamily="34" charset="0"/>
            </a:endParaRPr>
          </a:p>
        </p:txBody>
      </p:sp>
      <p:cxnSp>
        <p:nvCxnSpPr>
          <p:cNvPr id="45" name="Connecteur droit avec flèche 44">
            <a:extLst>
              <a:ext uri="{FF2B5EF4-FFF2-40B4-BE49-F238E27FC236}">
                <a16:creationId xmlns:a16="http://schemas.microsoft.com/office/drawing/2014/main" id="{798EF548-5822-6196-AF2F-68D1EB2209E0}"/>
              </a:ext>
            </a:extLst>
          </p:cNvPr>
          <p:cNvCxnSpPr>
            <a:cxnSpLocks/>
          </p:cNvCxnSpPr>
          <p:nvPr/>
        </p:nvCxnSpPr>
        <p:spPr>
          <a:xfrm flipV="1">
            <a:off x="6614202" y="4315144"/>
            <a:ext cx="0" cy="15022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1517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4A9745-804C-9FDA-7271-44549BC89921}"/>
              </a:ext>
            </a:extLst>
          </p:cNvPr>
          <p:cNvSpPr>
            <a:spLocks noGrp="1"/>
          </p:cNvSpPr>
          <p:nvPr>
            <p:ph type="title"/>
          </p:nvPr>
        </p:nvSpPr>
        <p:spPr/>
        <p:txBody>
          <a:bodyPr/>
          <a:lstStyle/>
          <a:p>
            <a:r>
              <a:rPr lang="fr-FR" dirty="0"/>
              <a:t>Le lancement</a:t>
            </a:r>
          </a:p>
        </p:txBody>
      </p:sp>
      <p:sp>
        <p:nvSpPr>
          <p:cNvPr id="3" name="Espace réservé du numéro de diapositive 2">
            <a:extLst>
              <a:ext uri="{FF2B5EF4-FFF2-40B4-BE49-F238E27FC236}">
                <a16:creationId xmlns:a16="http://schemas.microsoft.com/office/drawing/2014/main" id="{75AA949C-4692-B994-99EE-82D7187DC5C6}"/>
              </a:ext>
            </a:extLst>
          </p:cNvPr>
          <p:cNvSpPr>
            <a:spLocks noGrp="1"/>
          </p:cNvSpPr>
          <p:nvPr>
            <p:ph type="sldNum" sz="quarter" idx="12"/>
          </p:nvPr>
        </p:nvSpPr>
        <p:spPr/>
        <p:txBody>
          <a:bodyPr/>
          <a:lstStyle/>
          <a:p>
            <a:fld id="{918F59AD-2748-4F7C-82E9-894CBA55759B}" type="slidenum">
              <a:rPr lang="fr-FR" smtClean="0"/>
              <a:t>5</a:t>
            </a:fld>
            <a:endParaRPr lang="fr-FR"/>
          </a:p>
        </p:txBody>
      </p:sp>
      <p:pic>
        <p:nvPicPr>
          <p:cNvPr id="5" name="Image 4" descr="Une image contenant intérieur, habits, personne, chaise&#10;&#10;Description générée automatiquement">
            <a:extLst>
              <a:ext uri="{FF2B5EF4-FFF2-40B4-BE49-F238E27FC236}">
                <a16:creationId xmlns:a16="http://schemas.microsoft.com/office/drawing/2014/main" id="{027A90EF-A695-9100-9E87-96A72AFC97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423249">
            <a:off x="5409687" y="583597"/>
            <a:ext cx="5840361" cy="269711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Image 6" descr="Une image contenant habits, personne, chaise, intérieur&#10;&#10;Description générée automatiquement">
            <a:extLst>
              <a:ext uri="{FF2B5EF4-FFF2-40B4-BE49-F238E27FC236}">
                <a16:creationId xmlns:a16="http://schemas.microsoft.com/office/drawing/2014/main" id="{B6CEA5A9-1BB8-DA8B-54D6-4010C36333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2478">
            <a:off x="740823" y="3045704"/>
            <a:ext cx="6223798" cy="287418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59518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74ED89E-F640-9DB4-8C6D-8BC06DFEA8A8}"/>
              </a:ext>
            </a:extLst>
          </p:cNvPr>
          <p:cNvSpPr>
            <a:spLocks noGrp="1"/>
          </p:cNvSpPr>
          <p:nvPr>
            <p:ph type="title"/>
          </p:nvPr>
        </p:nvSpPr>
        <p:spPr/>
        <p:txBody>
          <a:bodyPr>
            <a:normAutofit fontScale="90000"/>
          </a:bodyPr>
          <a:lstStyle/>
          <a:p>
            <a:r>
              <a:rPr lang="fr-FR" dirty="0"/>
              <a:t>La visite de ferme – débat mouvant sur les labels</a:t>
            </a:r>
          </a:p>
        </p:txBody>
      </p:sp>
      <p:sp>
        <p:nvSpPr>
          <p:cNvPr id="3" name="Espace réservé du numéro de diapositive 2">
            <a:extLst>
              <a:ext uri="{FF2B5EF4-FFF2-40B4-BE49-F238E27FC236}">
                <a16:creationId xmlns:a16="http://schemas.microsoft.com/office/drawing/2014/main" id="{F39C9A3C-9342-FB07-0D01-F6B16C41B206}"/>
              </a:ext>
            </a:extLst>
          </p:cNvPr>
          <p:cNvSpPr>
            <a:spLocks noGrp="1"/>
          </p:cNvSpPr>
          <p:nvPr>
            <p:ph type="sldNum" sz="quarter" idx="12"/>
          </p:nvPr>
        </p:nvSpPr>
        <p:spPr/>
        <p:txBody>
          <a:bodyPr/>
          <a:lstStyle/>
          <a:p>
            <a:fld id="{918F59AD-2748-4F7C-82E9-894CBA55759B}" type="slidenum">
              <a:rPr lang="fr-FR" smtClean="0"/>
              <a:t>6</a:t>
            </a:fld>
            <a:endParaRPr lang="fr-FR"/>
          </a:p>
        </p:txBody>
      </p:sp>
      <p:pic>
        <p:nvPicPr>
          <p:cNvPr id="5" name="Image 4" descr="Une image contenant plein air, ciel, personne, herbe&#10;&#10;Description générée automatiquement">
            <a:extLst>
              <a:ext uri="{FF2B5EF4-FFF2-40B4-BE49-F238E27FC236}">
                <a16:creationId xmlns:a16="http://schemas.microsoft.com/office/drawing/2014/main" id="{B2BE5D29-C803-3C6C-28D3-4A66BA0616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391368">
            <a:off x="491612" y="1752081"/>
            <a:ext cx="5702710" cy="26299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Image 6" descr="Une image contenant habits, plein air, personne, arbre&#10;&#10;Description générée automatiquement">
            <a:extLst>
              <a:ext uri="{FF2B5EF4-FFF2-40B4-BE49-F238E27FC236}">
                <a16:creationId xmlns:a16="http://schemas.microsoft.com/office/drawing/2014/main" id="{0D9DD427-7713-7516-8184-5D97800F76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30027">
            <a:off x="6247596" y="1597589"/>
            <a:ext cx="5142271" cy="237151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Image 10" descr="Une image contenant personne, habits, arbre, plante&#10;&#10;Description générée automatiquement">
            <a:extLst>
              <a:ext uri="{FF2B5EF4-FFF2-40B4-BE49-F238E27FC236}">
                <a16:creationId xmlns:a16="http://schemas.microsoft.com/office/drawing/2014/main" id="{2ACFC42F-192D-6A29-45A0-14E05363B4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5586" y="4133351"/>
            <a:ext cx="5289755" cy="24395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5201899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CC86CF8-BE74-4F1D-99FF-71926F81E855}"/>
              </a:ext>
            </a:extLst>
          </p:cNvPr>
          <p:cNvSpPr>
            <a:spLocks noGrp="1"/>
          </p:cNvSpPr>
          <p:nvPr>
            <p:ph type="title"/>
          </p:nvPr>
        </p:nvSpPr>
        <p:spPr>
          <a:xfrm>
            <a:off x="838199" y="730886"/>
            <a:ext cx="11353801" cy="746223"/>
          </a:xfrm>
        </p:spPr>
        <p:txBody>
          <a:bodyPr>
            <a:normAutofit/>
          </a:bodyPr>
          <a:lstStyle/>
          <a:p>
            <a:r>
              <a:rPr lang="fr-FR" dirty="0"/>
              <a:t>Les prochains rendez-vous</a:t>
            </a:r>
          </a:p>
        </p:txBody>
      </p:sp>
      <p:sp>
        <p:nvSpPr>
          <p:cNvPr id="8" name="Espace réservé du contenu 2">
            <a:extLst>
              <a:ext uri="{FF2B5EF4-FFF2-40B4-BE49-F238E27FC236}">
                <a16:creationId xmlns:a16="http://schemas.microsoft.com/office/drawing/2014/main" id="{F1CD6139-A95D-1741-BA96-060179F80E3E}"/>
              </a:ext>
            </a:extLst>
          </p:cNvPr>
          <p:cNvSpPr txBox="1">
            <a:spLocks/>
          </p:cNvSpPr>
          <p:nvPr/>
        </p:nvSpPr>
        <p:spPr>
          <a:xfrm>
            <a:off x="1295400" y="1645921"/>
            <a:ext cx="10058400" cy="4531042"/>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lumMod val="75000"/>
                    <a:lumOff val="25000"/>
                  </a:schemeClr>
                </a:solidFill>
                <a:latin typeface="Intro Rust Book Base" panose="00000500000000000000" pitchFamily="50"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Intro Rust Book Base" panose="00000500000000000000"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solidFill>
                <a:latin typeface="Intro Rust Base Line" panose="00000500000000000000" pitchFamily="2" charset="0"/>
                <a:ea typeface="+mn-ea"/>
                <a:cs typeface="+mn-cs"/>
              </a:defRPr>
            </a:lvl3pPr>
            <a:lvl4pPr marL="1600200" indent="-228600" algn="l" defTabSz="914400" rtl="0" eaLnBrk="1" latinLnBrk="0" hangingPunct="1">
              <a:lnSpc>
                <a:spcPct val="90000"/>
              </a:lnSpc>
              <a:spcBef>
                <a:spcPts val="500"/>
              </a:spcBef>
              <a:buFont typeface="Delicious" pitchFamily="50" charset="0"/>
              <a:buChar char="π"/>
              <a:defRPr sz="2400" kern="1200">
                <a:solidFill>
                  <a:schemeClr val="tx1">
                    <a:lumMod val="85000"/>
                    <a:lumOff val="15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Tx/>
              <a:buChar char="-"/>
            </a:pPr>
            <a:endParaRPr lang="fr-FR" sz="2800" dirty="0">
              <a:latin typeface="+mn-lt"/>
              <a:cs typeface="Times New Roman" panose="02020603050405020304" pitchFamily="18" charset="0"/>
            </a:endParaRPr>
          </a:p>
          <a:p>
            <a:pPr marL="342900" indent="-342900">
              <a:buFontTx/>
              <a:buChar char="-"/>
            </a:pPr>
            <a:r>
              <a:rPr lang="fr-FR" sz="2800" b="1" dirty="0">
                <a:latin typeface="+mn-lt"/>
                <a:cs typeface="Times New Roman" panose="02020603050405020304" pitchFamily="18" charset="0"/>
              </a:rPr>
              <a:t>COPIL 3 </a:t>
            </a:r>
            <a:r>
              <a:rPr lang="fr-FR" sz="2800" b="1" dirty="0">
                <a:solidFill>
                  <a:schemeClr val="accent3"/>
                </a:solidFill>
                <a:latin typeface="+mn-lt"/>
                <a:cs typeface="Times New Roman" panose="02020603050405020304" pitchFamily="18" charset="0"/>
              </a:rPr>
              <a:t>(tous): </a:t>
            </a:r>
            <a:r>
              <a:rPr lang="fr-FR" sz="2800" dirty="0">
                <a:latin typeface="+mn-lt"/>
                <a:cs typeface="Times New Roman" panose="02020603050405020304" pitchFamily="18" charset="0"/>
              </a:rPr>
              <a:t>restitution du diagnostic et préconisations – novembre </a:t>
            </a:r>
            <a:r>
              <a:rPr lang="fr-FR" sz="2800" dirty="0">
                <a:solidFill>
                  <a:srgbClr val="FF0000"/>
                </a:solidFill>
                <a:latin typeface="+mn-lt"/>
                <a:cs typeface="Times New Roman" panose="02020603050405020304" pitchFamily="18" charset="0"/>
              </a:rPr>
              <a:t>(à caler)</a:t>
            </a:r>
          </a:p>
          <a:p>
            <a:pPr marL="342900" indent="-342900">
              <a:buFontTx/>
              <a:buChar char="-"/>
            </a:pPr>
            <a:r>
              <a:rPr lang="fr-FR" sz="2800" b="1" dirty="0">
                <a:latin typeface="+mn-lt"/>
                <a:cs typeface="Times New Roman" panose="02020603050405020304" pitchFamily="18" charset="0"/>
              </a:rPr>
              <a:t>Formation éco-délégués – volet alimentation </a:t>
            </a:r>
            <a:r>
              <a:rPr lang="fr-FR" sz="2800" b="1" dirty="0">
                <a:solidFill>
                  <a:schemeClr val="accent3"/>
                </a:solidFill>
                <a:latin typeface="+mn-lt"/>
                <a:cs typeface="Times New Roman" panose="02020603050405020304" pitchFamily="18" charset="0"/>
              </a:rPr>
              <a:t>: </a:t>
            </a:r>
            <a:r>
              <a:rPr lang="fr-FR" sz="2800" dirty="0">
                <a:latin typeface="+mn-lt"/>
                <a:cs typeface="Times New Roman" panose="02020603050405020304" pitchFamily="18" charset="0"/>
              </a:rPr>
              <a:t>un temps d’atelier/jeu complémentaire alimentation </a:t>
            </a:r>
            <a:r>
              <a:rPr lang="fr-FR" sz="2800" b="1" dirty="0">
                <a:solidFill>
                  <a:schemeClr val="accent3"/>
                </a:solidFill>
                <a:latin typeface="+mn-lt"/>
                <a:cs typeface="Times New Roman" panose="02020603050405020304" pitchFamily="18" charset="0"/>
              </a:rPr>
              <a:t>pour les éco-délégués intéressés</a:t>
            </a:r>
            <a:endParaRPr lang="fr-FR" sz="2800" dirty="0">
              <a:solidFill>
                <a:srgbClr val="FF0000"/>
              </a:solidFill>
              <a:latin typeface="+mn-lt"/>
              <a:cs typeface="Times New Roman" panose="02020603050405020304" pitchFamily="18" charset="0"/>
            </a:endParaRPr>
          </a:p>
          <a:p>
            <a:pPr marL="342900" indent="-342900">
              <a:buFontTx/>
              <a:buChar char="-"/>
            </a:pPr>
            <a:r>
              <a:rPr lang="fr-FR" sz="2800" b="1" dirty="0">
                <a:latin typeface="+mn-lt"/>
                <a:cs typeface="Times New Roman" panose="02020603050405020304" pitchFamily="18" charset="0"/>
              </a:rPr>
              <a:t>Groupe menu </a:t>
            </a:r>
            <a:r>
              <a:rPr lang="fr-FR" sz="2800" b="1" dirty="0">
                <a:solidFill>
                  <a:schemeClr val="accent3"/>
                </a:solidFill>
                <a:latin typeface="+mn-lt"/>
                <a:cs typeface="Times New Roman" panose="02020603050405020304" pitchFamily="18" charset="0"/>
              </a:rPr>
              <a:t>(cuisiniers + gestionnaire?): </a:t>
            </a:r>
            <a:r>
              <a:rPr lang="fr-FR" sz="2800" dirty="0">
                <a:solidFill>
                  <a:schemeClr val="tx1"/>
                </a:solidFill>
                <a:latin typeface="+mn-lt"/>
                <a:cs typeface="Times New Roman" panose="02020603050405020304" pitchFamily="18" charset="0"/>
              </a:rPr>
              <a:t>30 novembre</a:t>
            </a:r>
          </a:p>
          <a:p>
            <a:pPr marL="342900" indent="-342900">
              <a:buFontTx/>
              <a:buChar char="-"/>
            </a:pPr>
            <a:r>
              <a:rPr lang="fr-FR" sz="2800" b="1" dirty="0">
                <a:latin typeface="+mn-lt"/>
                <a:cs typeface="Times New Roman" panose="02020603050405020304" pitchFamily="18" charset="0"/>
              </a:rPr>
              <a:t>Formation cuisine  </a:t>
            </a:r>
            <a:r>
              <a:rPr lang="fr-FR" sz="2800" b="1" dirty="0">
                <a:solidFill>
                  <a:schemeClr val="accent3"/>
                </a:solidFill>
                <a:latin typeface="+mn-lt"/>
                <a:cs typeface="Times New Roman" panose="02020603050405020304" pitchFamily="18" charset="0"/>
              </a:rPr>
              <a:t>(cuisiniers)</a:t>
            </a:r>
            <a:r>
              <a:rPr lang="fr-FR" sz="2800" b="1" dirty="0">
                <a:latin typeface="+mn-lt"/>
                <a:cs typeface="Times New Roman" panose="02020603050405020304" pitchFamily="18" charset="0"/>
              </a:rPr>
              <a:t>: </a:t>
            </a:r>
            <a:r>
              <a:rPr lang="fr-FR" sz="2800" dirty="0">
                <a:solidFill>
                  <a:schemeClr val="tx1"/>
                </a:solidFill>
                <a:latin typeface="+mn-lt"/>
                <a:cs typeface="Times New Roman" panose="02020603050405020304" pitchFamily="18" charset="0"/>
              </a:rPr>
              <a:t>le 13/12 et 17/01</a:t>
            </a:r>
          </a:p>
          <a:p>
            <a:pPr marL="342900" indent="-342900">
              <a:buFontTx/>
              <a:buChar char="-"/>
            </a:pPr>
            <a:endParaRPr lang="fr-FR" sz="2800" dirty="0">
              <a:latin typeface="+mn-lt"/>
            </a:endParaRPr>
          </a:p>
        </p:txBody>
      </p:sp>
      <p:sp>
        <p:nvSpPr>
          <p:cNvPr id="9" name="Flèche : bas 8">
            <a:extLst>
              <a:ext uri="{FF2B5EF4-FFF2-40B4-BE49-F238E27FC236}">
                <a16:creationId xmlns:a16="http://schemas.microsoft.com/office/drawing/2014/main" id="{4AC9347B-D817-2251-67C4-0BD1EDCF5BCC}"/>
              </a:ext>
            </a:extLst>
          </p:cNvPr>
          <p:cNvSpPr/>
          <p:nvPr/>
        </p:nvSpPr>
        <p:spPr>
          <a:xfrm>
            <a:off x="647700" y="2220754"/>
            <a:ext cx="571500" cy="3599021"/>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999631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EB1E1D-716C-3159-2430-73535BDA90D2}"/>
              </a:ext>
            </a:extLst>
          </p:cNvPr>
          <p:cNvSpPr>
            <a:spLocks noGrp="1"/>
          </p:cNvSpPr>
          <p:nvPr>
            <p:ph type="title"/>
          </p:nvPr>
        </p:nvSpPr>
        <p:spPr/>
        <p:txBody>
          <a:bodyPr/>
          <a:lstStyle/>
          <a:p>
            <a:r>
              <a:rPr lang="fr-FR" dirty="0"/>
              <a:t>Questions- échanges</a:t>
            </a:r>
          </a:p>
        </p:txBody>
      </p:sp>
      <p:sp>
        <p:nvSpPr>
          <p:cNvPr id="3" name="Espace réservé du contenu 2">
            <a:extLst>
              <a:ext uri="{FF2B5EF4-FFF2-40B4-BE49-F238E27FC236}">
                <a16:creationId xmlns:a16="http://schemas.microsoft.com/office/drawing/2014/main" id="{8D9F95A3-245E-8F66-8803-FABBB983565F}"/>
              </a:ext>
            </a:extLst>
          </p:cNvPr>
          <p:cNvSpPr>
            <a:spLocks noGrp="1"/>
          </p:cNvSpPr>
          <p:nvPr>
            <p:ph idx="1"/>
          </p:nvPr>
        </p:nvSpPr>
        <p:spPr/>
        <p:txBody>
          <a:bodyPr/>
          <a:lstStyle/>
          <a:p>
            <a:r>
              <a:rPr lang="fr-FR" b="1" dirty="0"/>
              <a:t>3 affirmations, vos réponses:</a:t>
            </a:r>
          </a:p>
          <a:p>
            <a:endParaRPr lang="fr-FR" dirty="0"/>
          </a:p>
          <a:p>
            <a:r>
              <a:rPr lang="fr-FR" dirty="0"/>
              <a:t>Carton </a:t>
            </a:r>
            <a:r>
              <a:rPr lang="fr-FR" dirty="0">
                <a:solidFill>
                  <a:schemeClr val="tx2"/>
                </a:solidFill>
              </a:rPr>
              <a:t>vert </a:t>
            </a:r>
            <a:r>
              <a:rPr lang="fr-FR" dirty="0"/>
              <a:t>= c’est vrai, je suis d’accord</a:t>
            </a:r>
          </a:p>
          <a:p>
            <a:endParaRPr lang="fr-FR" dirty="0"/>
          </a:p>
          <a:p>
            <a:r>
              <a:rPr lang="fr-FR" dirty="0"/>
              <a:t>CARTON </a:t>
            </a:r>
            <a:r>
              <a:rPr lang="fr-FR" dirty="0">
                <a:solidFill>
                  <a:srgbClr val="FF0000"/>
                </a:solidFill>
              </a:rPr>
              <a:t>ROUGE </a:t>
            </a:r>
            <a:r>
              <a:rPr lang="fr-FR" dirty="0"/>
              <a:t>= c’est faux, je ne suis pas d’accord</a:t>
            </a:r>
          </a:p>
        </p:txBody>
      </p:sp>
      <p:sp>
        <p:nvSpPr>
          <p:cNvPr id="4" name="Espace réservé du numéro de diapositive 3">
            <a:extLst>
              <a:ext uri="{FF2B5EF4-FFF2-40B4-BE49-F238E27FC236}">
                <a16:creationId xmlns:a16="http://schemas.microsoft.com/office/drawing/2014/main" id="{C357BAA5-7D82-C331-5357-6AF1E0A4CB7A}"/>
              </a:ext>
            </a:extLst>
          </p:cNvPr>
          <p:cNvSpPr>
            <a:spLocks noGrp="1"/>
          </p:cNvSpPr>
          <p:nvPr>
            <p:ph type="sldNum" sz="quarter" idx="12"/>
          </p:nvPr>
        </p:nvSpPr>
        <p:spPr/>
        <p:txBody>
          <a:bodyPr/>
          <a:lstStyle/>
          <a:p>
            <a:fld id="{918F59AD-2748-4F7C-82E9-894CBA55759B}" type="slidenum">
              <a:rPr lang="fr-FR" smtClean="0"/>
              <a:pPr/>
              <a:t>8</a:t>
            </a:fld>
            <a:endParaRPr lang="fr-FR"/>
          </a:p>
        </p:txBody>
      </p:sp>
    </p:spTree>
    <p:extLst>
      <p:ext uri="{BB962C8B-B14F-4D97-AF65-F5344CB8AC3E}">
        <p14:creationId xmlns:p14="http://schemas.microsoft.com/office/powerpoint/2010/main" val="2026765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DB4ABF5-AAD6-4DCC-BF4B-0ECDB530CB16}"/>
              </a:ext>
            </a:extLst>
          </p:cNvPr>
          <p:cNvSpPr>
            <a:spLocks noGrp="1"/>
          </p:cNvSpPr>
          <p:nvPr>
            <p:ph type="title"/>
          </p:nvPr>
        </p:nvSpPr>
        <p:spPr/>
        <p:txBody>
          <a:bodyPr>
            <a:normAutofit/>
          </a:bodyPr>
          <a:lstStyle/>
          <a:p>
            <a:r>
              <a:rPr lang="fr-FR" sz="5400">
                <a:solidFill>
                  <a:schemeClr val="tx1">
                    <a:lumMod val="65000"/>
                    <a:lumOff val="35000"/>
                  </a:schemeClr>
                </a:solidFill>
                <a:latin typeface="Intro Rust Base Shade" panose="00000500000000000000" pitchFamily="2" charset="0"/>
              </a:rPr>
              <a:t>MERCI</a:t>
            </a:r>
          </a:p>
        </p:txBody>
      </p:sp>
      <p:sp>
        <p:nvSpPr>
          <p:cNvPr id="6" name="Espace réservé du texte 5">
            <a:extLst>
              <a:ext uri="{FF2B5EF4-FFF2-40B4-BE49-F238E27FC236}">
                <a16:creationId xmlns:a16="http://schemas.microsoft.com/office/drawing/2014/main" id="{0AC390C8-3833-42FD-BDF2-9569F0574C70}"/>
              </a:ext>
            </a:extLst>
          </p:cNvPr>
          <p:cNvSpPr>
            <a:spLocks noGrp="1"/>
          </p:cNvSpPr>
          <p:nvPr>
            <p:ph type="body" idx="1"/>
          </p:nvPr>
        </p:nvSpPr>
        <p:spPr/>
        <p:txBody>
          <a:bodyPr/>
          <a:lstStyle/>
          <a:p>
            <a:r>
              <a:rPr lang="fr-FR"/>
              <a:t>DES QUESTIONS COMPLEMENTAIRES?</a:t>
            </a:r>
          </a:p>
        </p:txBody>
      </p:sp>
      <p:pic>
        <p:nvPicPr>
          <p:cNvPr id="3" name="Image 2">
            <a:extLst>
              <a:ext uri="{FF2B5EF4-FFF2-40B4-BE49-F238E27FC236}">
                <a16:creationId xmlns:a16="http://schemas.microsoft.com/office/drawing/2014/main" id="{9369488E-3BEA-49D6-AC89-5B07B13812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148" y="3429000"/>
            <a:ext cx="2308521" cy="1835473"/>
          </a:xfrm>
          <a:prstGeom prst="rect">
            <a:avLst/>
          </a:prstGeom>
        </p:spPr>
      </p:pic>
      <p:sp>
        <p:nvSpPr>
          <p:cNvPr id="8" name="Zone de texte 21">
            <a:extLst>
              <a:ext uri="{FF2B5EF4-FFF2-40B4-BE49-F238E27FC236}">
                <a16:creationId xmlns:a16="http://schemas.microsoft.com/office/drawing/2014/main" id="{AFD96CF5-5C90-453D-8043-DFACF834D3EA}"/>
              </a:ext>
            </a:extLst>
          </p:cNvPr>
          <p:cNvSpPr txBox="1"/>
          <p:nvPr/>
        </p:nvSpPr>
        <p:spPr>
          <a:xfrm>
            <a:off x="1371600" y="295275"/>
            <a:ext cx="828675" cy="70485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15000"/>
              </a:lnSpc>
              <a:spcAft>
                <a:spcPts val="1000"/>
              </a:spcAft>
            </a:pPr>
            <a:r>
              <a:rPr lang="fr-FR"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2" name="Rectangle 9">
            <a:extLst>
              <a:ext uri="{FF2B5EF4-FFF2-40B4-BE49-F238E27FC236}">
                <a16:creationId xmlns:a16="http://schemas.microsoft.com/office/drawing/2014/main" id="{930F8052-E8FD-48BF-ABE3-1D5E2A0F2715}"/>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4" name="Rectangle 12">
            <a:extLst>
              <a:ext uri="{FF2B5EF4-FFF2-40B4-BE49-F238E27FC236}">
                <a16:creationId xmlns:a16="http://schemas.microsoft.com/office/drawing/2014/main" id="{45A2E9CD-A11B-41C8-87AD-ADE1E12192FA}"/>
              </a:ext>
            </a:extLst>
          </p:cNvPr>
          <p:cNvSpPr>
            <a:spLocks noChangeArrowheads="1"/>
          </p:cNvSpPr>
          <p:nvPr/>
        </p:nvSpPr>
        <p:spPr bwMode="auto">
          <a:xfrm>
            <a:off x="0" y="4572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9" name="ZoneTexte 8">
            <a:extLst>
              <a:ext uri="{FF2B5EF4-FFF2-40B4-BE49-F238E27FC236}">
                <a16:creationId xmlns:a16="http://schemas.microsoft.com/office/drawing/2014/main" id="{33F47ABF-034A-3ECA-A31D-12B084C2B606}"/>
              </a:ext>
            </a:extLst>
          </p:cNvPr>
          <p:cNvSpPr txBox="1"/>
          <p:nvPr/>
        </p:nvSpPr>
        <p:spPr>
          <a:xfrm>
            <a:off x="3032900" y="4024698"/>
            <a:ext cx="3584448" cy="1200329"/>
          </a:xfrm>
          <a:prstGeom prst="rect">
            <a:avLst/>
          </a:prstGeom>
          <a:noFill/>
        </p:spPr>
        <p:txBody>
          <a:bodyPr wrap="square" rtlCol="0">
            <a:spAutoFit/>
          </a:bodyPr>
          <a:lstStyle/>
          <a:p>
            <a:r>
              <a:rPr lang="fr-FR" b="1" dirty="0"/>
              <a:t>CONTACT</a:t>
            </a:r>
          </a:p>
          <a:p>
            <a:r>
              <a:rPr lang="fr-FR" dirty="0"/>
              <a:t>Magali Ruello</a:t>
            </a:r>
          </a:p>
          <a:p>
            <a:r>
              <a:rPr lang="fr-FR" dirty="0">
                <a:hlinkClick r:id="rId3"/>
              </a:rPr>
              <a:t>magali.ruello@bio-occitanie.org</a:t>
            </a:r>
            <a:endParaRPr lang="fr-FR" dirty="0"/>
          </a:p>
          <a:p>
            <a:r>
              <a:rPr lang="fr-FR" dirty="0"/>
              <a:t>07 50 80 99 26</a:t>
            </a:r>
          </a:p>
        </p:txBody>
      </p:sp>
      <p:pic>
        <p:nvPicPr>
          <p:cNvPr id="7" name="Picture 2">
            <a:extLst>
              <a:ext uri="{FF2B5EF4-FFF2-40B4-BE49-F238E27FC236}">
                <a16:creationId xmlns:a16="http://schemas.microsoft.com/office/drawing/2014/main" id="{006D33A3-CE80-0289-F001-10D690EA856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34" t="-4746" r="72371" b="4746"/>
          <a:stretch/>
        </p:blipFill>
        <p:spPr bwMode="auto">
          <a:xfrm>
            <a:off x="6096000" y="3251197"/>
            <a:ext cx="2735941" cy="1940675"/>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15" descr="Une image contenant texte&#10;&#10;Description générée automatiquement">
            <a:extLst>
              <a:ext uri="{FF2B5EF4-FFF2-40B4-BE49-F238E27FC236}">
                <a16:creationId xmlns:a16="http://schemas.microsoft.com/office/drawing/2014/main" id="{0355D479-66CB-1137-BBB5-1C750E3B3D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1" y="6014242"/>
            <a:ext cx="1143000" cy="598488"/>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0">
            <a:extLst>
              <a:ext uri="{FF2B5EF4-FFF2-40B4-BE49-F238E27FC236}">
                <a16:creationId xmlns:a16="http://schemas.microsoft.com/office/drawing/2014/main" id="{5C210E68-6DE5-550E-23D0-F05A27113C8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2138" y="5989637"/>
            <a:ext cx="646113" cy="647700"/>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 10">
            <a:extLst>
              <a:ext uri="{FF2B5EF4-FFF2-40B4-BE49-F238E27FC236}">
                <a16:creationId xmlns:a16="http://schemas.microsoft.com/office/drawing/2014/main" id="{D44743D0-E028-5362-E678-D7E5B8043B5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70809" y="5959474"/>
            <a:ext cx="1063625" cy="708025"/>
          </a:xfrm>
          <a:prstGeom prst="rect">
            <a:avLst/>
          </a:prstGeom>
          <a:noFill/>
          <a:extLst>
            <a:ext uri="{909E8E84-426E-40DD-AFC4-6F175D3DCCD1}">
              <a14:hiddenFill xmlns:a14="http://schemas.microsoft.com/office/drawing/2010/main">
                <a:solidFill>
                  <a:srgbClr val="FFFFFF"/>
                </a:solidFill>
              </a14:hiddenFill>
            </a:ext>
          </a:extLst>
        </p:spPr>
      </p:pic>
      <p:pic>
        <p:nvPicPr>
          <p:cNvPr id="13" name="Image 12">
            <a:extLst>
              <a:ext uri="{FF2B5EF4-FFF2-40B4-BE49-F238E27FC236}">
                <a16:creationId xmlns:a16="http://schemas.microsoft.com/office/drawing/2014/main" id="{845C0443-1AAA-AA68-D006-103577781BF5}"/>
              </a:ext>
            </a:extLst>
          </p:cNvPr>
          <p:cNvPicPr>
            <a:picLocks noChangeAspect="1"/>
          </p:cNvPicPr>
          <p:nvPr/>
        </p:nvPicPr>
        <p:blipFill>
          <a:blip r:embed="rId8"/>
          <a:stretch>
            <a:fillRect/>
          </a:stretch>
        </p:blipFill>
        <p:spPr>
          <a:xfrm>
            <a:off x="3823992" y="5912733"/>
            <a:ext cx="601884" cy="747623"/>
          </a:xfrm>
          <a:prstGeom prst="rect">
            <a:avLst/>
          </a:prstGeom>
        </p:spPr>
      </p:pic>
      <p:pic>
        <p:nvPicPr>
          <p:cNvPr id="14" name="Image 13">
            <a:extLst>
              <a:ext uri="{FF2B5EF4-FFF2-40B4-BE49-F238E27FC236}">
                <a16:creationId xmlns:a16="http://schemas.microsoft.com/office/drawing/2014/main" id="{B4638321-8915-CDFC-B91E-BD81306237A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33976" y="5770168"/>
            <a:ext cx="1087832" cy="1087832"/>
          </a:xfrm>
          <a:prstGeom prst="rect">
            <a:avLst/>
          </a:prstGeom>
        </p:spPr>
      </p:pic>
      <p:pic>
        <p:nvPicPr>
          <p:cNvPr id="15" name="Image 14">
            <a:extLst>
              <a:ext uri="{FF2B5EF4-FFF2-40B4-BE49-F238E27FC236}">
                <a16:creationId xmlns:a16="http://schemas.microsoft.com/office/drawing/2014/main" id="{391282D3-D45D-C0D4-5E47-05DA5644D22B}"/>
              </a:ext>
            </a:extLst>
          </p:cNvPr>
          <p:cNvPicPr>
            <a:picLocks noChangeAspect="1"/>
          </p:cNvPicPr>
          <p:nvPr/>
        </p:nvPicPr>
        <p:blipFill rotWithShape="1">
          <a:blip r:embed="rId10"/>
          <a:srcRect l="56566" t="13053" r="29273" b="79720"/>
          <a:stretch/>
        </p:blipFill>
        <p:spPr>
          <a:xfrm>
            <a:off x="7215056" y="1558820"/>
            <a:ext cx="4167377" cy="598206"/>
          </a:xfrm>
          <a:prstGeom prst="rect">
            <a:avLst/>
          </a:prstGeom>
        </p:spPr>
      </p:pic>
      <p:pic>
        <p:nvPicPr>
          <p:cNvPr id="16" name="Image 15">
            <a:extLst>
              <a:ext uri="{FF2B5EF4-FFF2-40B4-BE49-F238E27FC236}">
                <a16:creationId xmlns:a16="http://schemas.microsoft.com/office/drawing/2014/main" id="{6927EC92-8CD7-BD16-CBB6-CF2618648806}"/>
              </a:ext>
            </a:extLst>
          </p:cNvPr>
          <p:cNvPicPr>
            <a:picLocks noChangeAspect="1"/>
          </p:cNvPicPr>
          <p:nvPr/>
        </p:nvPicPr>
        <p:blipFill rotWithShape="1">
          <a:blip r:embed="rId10"/>
          <a:srcRect l="85455" t="13053" r="7160" b="79720"/>
          <a:stretch/>
        </p:blipFill>
        <p:spPr>
          <a:xfrm>
            <a:off x="7305446" y="658937"/>
            <a:ext cx="3514954" cy="967427"/>
          </a:xfrm>
          <a:prstGeom prst="rect">
            <a:avLst/>
          </a:prstGeom>
        </p:spPr>
      </p:pic>
    </p:spTree>
    <p:extLst>
      <p:ext uri="{BB962C8B-B14F-4D97-AF65-F5344CB8AC3E}">
        <p14:creationId xmlns:p14="http://schemas.microsoft.com/office/powerpoint/2010/main" val="3008731185"/>
      </p:ext>
    </p:extLst>
  </p:cSld>
  <p:clrMapOvr>
    <a:masterClrMapping/>
  </p:clrMapOvr>
</p:sld>
</file>

<file path=ppt/theme/theme1.xml><?xml version="1.0" encoding="utf-8"?>
<a:theme xmlns:a="http://schemas.openxmlformats.org/drawingml/2006/main" name="Thème_Bio_Ariège_Garonne">
  <a:themeElements>
    <a:clrScheme name="Bio Ariège Garonne">
      <a:dk1>
        <a:sysClr val="windowText" lastClr="000000"/>
      </a:dk1>
      <a:lt1>
        <a:sysClr val="window" lastClr="FFFFFF"/>
      </a:lt1>
      <a:dk2>
        <a:srgbClr val="309C80"/>
      </a:dk2>
      <a:lt2>
        <a:srgbClr val="F9621F"/>
      </a:lt2>
      <a:accent1>
        <a:srgbClr val="B0CC48"/>
      </a:accent1>
      <a:accent2>
        <a:srgbClr val="DFE3A5"/>
      </a:accent2>
      <a:accent3>
        <a:srgbClr val="79B42A"/>
      </a:accent3>
      <a:accent4>
        <a:srgbClr val="F1A60F"/>
      </a:accent4>
      <a:accent5>
        <a:srgbClr val="809F3B"/>
      </a:accent5>
      <a:accent6>
        <a:srgbClr val="F7CA09"/>
      </a:accent6>
      <a:hlink>
        <a:srgbClr val="0563C1"/>
      </a:hlink>
      <a:folHlink>
        <a:srgbClr val="954F72"/>
      </a:folHlink>
    </a:clrScheme>
    <a:fontScheme name="Personnalisé 1">
      <a:majorFont>
        <a:latin typeface="Intro Rust Base"/>
        <a:ea typeface=""/>
        <a:cs typeface=""/>
      </a:majorFont>
      <a:minorFont>
        <a:latin typeface="Deliciou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owerpoint BAG.potx" id="{41FB8F8D-3974-49AB-8B6E-072912ECD96A}" vid="{1F5D196E-D761-4041-BAFB-92B18EFC3770}"/>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BAG</Template>
  <TotalTime>1294</TotalTime>
  <Words>1167</Words>
  <Application>Microsoft Office PowerPoint</Application>
  <PresentationFormat>Grand écran</PresentationFormat>
  <Paragraphs>143</Paragraphs>
  <Slides>14</Slides>
  <Notes>4</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14</vt:i4>
      </vt:variant>
    </vt:vector>
  </HeadingPairs>
  <TitlesOfParts>
    <vt:vector size="25" baseType="lpstr">
      <vt:lpstr>Intro Rust Base</vt:lpstr>
      <vt:lpstr>Arial</vt:lpstr>
      <vt:lpstr>Intro Rust Base Shade</vt:lpstr>
      <vt:lpstr>Calibri</vt:lpstr>
      <vt:lpstr>Intro Rust Book Base</vt:lpstr>
      <vt:lpstr>Delicious</vt:lpstr>
      <vt:lpstr>Nexa Script</vt:lpstr>
      <vt:lpstr>Wingdings</vt:lpstr>
      <vt:lpstr>Intro Rust Base Line</vt:lpstr>
      <vt:lpstr>Verdana</vt:lpstr>
      <vt:lpstr>Thème_Bio_Ariège_Garonne</vt:lpstr>
      <vt:lpstr>Accompagnement Alimentation durable</vt:lpstr>
      <vt:lpstr>Les enjeux d’une alimentation bio et locale en restauration collective</vt:lpstr>
      <vt:lpstr>Les objectifs et attentes sur la démarche à la cité scolaire – rappel lancement de juin</vt:lpstr>
      <vt:lpstr>CALENDRIER – sur un an</vt:lpstr>
      <vt:lpstr>Le lancement</vt:lpstr>
      <vt:lpstr>La visite de ferme – débat mouvant sur les labels</vt:lpstr>
      <vt:lpstr>Les prochains rendez-vous</vt:lpstr>
      <vt:lpstr>Questions- échanges</vt:lpstr>
      <vt:lpstr>MERCI</vt:lpstr>
      <vt:lpstr>C’est quoi la bio?</vt:lpstr>
      <vt:lpstr>C’est quoi la bio ? – filières végétales  NOURIR LA PLANTE</vt:lpstr>
      <vt:lpstr>C’est quoi la bio ? – filières végétales  protéger LA PLANTE</vt:lpstr>
      <vt:lpstr>Présentation PowerPoint</vt:lpstr>
      <vt:lpstr>L’agriculture BIO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Défi CAAP – temps fort n°2</dc:title>
  <dc:creator>Bio Ariège-Garonne</dc:creator>
  <cp:lastModifiedBy>Ludwine Bio Ariège-Garonne</cp:lastModifiedBy>
  <cp:revision>6</cp:revision>
  <dcterms:created xsi:type="dcterms:W3CDTF">2021-10-15T14:04:36Z</dcterms:created>
  <dcterms:modified xsi:type="dcterms:W3CDTF">2023-11-07T11:42:56Z</dcterms:modified>
</cp:coreProperties>
</file>